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3" r:id="rId2"/>
    <p:sldId id="275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77" r:id="rId15"/>
    <p:sldId id="290" r:id="rId16"/>
    <p:sldId id="291" r:id="rId17"/>
  </p:sldIdLst>
  <p:sldSz cx="12192000" cy="6858000"/>
  <p:notesSz cx="6858000" cy="9144000"/>
  <p:embeddedFontLst>
    <p:embeddedFont>
      <p:font typeface="Adobe Caslon Pro" panose="0205050205050A020403" pitchFamily="18" charset="0"/>
      <p:regular r:id="rId18"/>
      <p:bold r:id="rId19"/>
      <p:italic r:id="rId20"/>
      <p:boldItalic r:id="rId21"/>
    </p:embeddedFont>
    <p:embeddedFont>
      <p:font typeface="Apercu" panose="020B0503050601040103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BFF0"/>
    <a:srgbClr val="062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76" d="100"/>
          <a:sy n="76" d="100"/>
        </p:scale>
        <p:origin x="36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2C43-22BE-4E85-87A3-499D960304A2}" type="datetimeFigureOut">
              <a:rPr lang="sv-SE" smtClean="0"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DFB-95DF-4DAB-9130-AE2A4E882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020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2C43-22BE-4E85-87A3-499D960304A2}" type="datetimeFigureOut">
              <a:rPr lang="sv-SE" smtClean="0"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DFB-95DF-4DAB-9130-AE2A4E882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752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2C43-22BE-4E85-87A3-499D960304A2}" type="datetimeFigureOut">
              <a:rPr lang="sv-SE" smtClean="0"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DFB-95DF-4DAB-9130-AE2A4E882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836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2C43-22BE-4E85-87A3-499D960304A2}" type="datetimeFigureOut">
              <a:rPr lang="sv-SE" smtClean="0"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DFB-95DF-4DAB-9130-AE2A4E882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183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2C43-22BE-4E85-87A3-499D960304A2}" type="datetimeFigureOut">
              <a:rPr lang="sv-SE" smtClean="0"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DFB-95DF-4DAB-9130-AE2A4E882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683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2C43-22BE-4E85-87A3-499D960304A2}" type="datetimeFigureOut">
              <a:rPr lang="sv-SE" smtClean="0"/>
              <a:t>2022-02-07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DFB-95DF-4DAB-9130-AE2A4E882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646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2C43-22BE-4E85-87A3-499D960304A2}" type="datetimeFigureOut">
              <a:rPr lang="sv-SE" smtClean="0"/>
              <a:t>2022-02-07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DFB-95DF-4DAB-9130-AE2A4E882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41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2C43-22BE-4E85-87A3-499D960304A2}" type="datetimeFigureOut">
              <a:rPr lang="sv-SE" smtClean="0"/>
              <a:t>2022-02-07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DFB-95DF-4DAB-9130-AE2A4E882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24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2C43-22BE-4E85-87A3-499D960304A2}" type="datetimeFigureOut">
              <a:rPr lang="sv-SE" smtClean="0"/>
              <a:t>2022-02-07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DFB-95DF-4DAB-9130-AE2A4E882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02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2C43-22BE-4E85-87A3-499D960304A2}" type="datetimeFigureOut">
              <a:rPr lang="sv-SE" smtClean="0"/>
              <a:t>2022-02-07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DFB-95DF-4DAB-9130-AE2A4E882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28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2C43-22BE-4E85-87A3-499D960304A2}" type="datetimeFigureOut">
              <a:rPr lang="sv-SE" smtClean="0"/>
              <a:t>2022-02-07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ADFB-95DF-4DAB-9130-AE2A4E882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292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62C43-22BE-4E85-87A3-499D960304A2}" type="datetimeFigureOut">
              <a:rPr lang="sv-SE" smtClean="0"/>
              <a:t>2022-02-07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DADFB-95DF-4DAB-9130-AE2A4E882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177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" y="-472441"/>
            <a:ext cx="16746748" cy="11557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3727103" y="1681939"/>
            <a:ext cx="1032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>
                <a:solidFill>
                  <a:srgbClr val="062F50"/>
                </a:solidFill>
                <a:latin typeface="Apercu" panose="020B0503050601040103" pitchFamily="34" charset="0"/>
              </a:rPr>
              <a:t>Redigerings</a:t>
            </a:r>
            <a:r>
              <a:rPr lang="sv-SE" sz="4800" b="1" dirty="0">
                <a:solidFill>
                  <a:srgbClr val="3ABFF0"/>
                </a:solidFill>
                <a:latin typeface="Apercu" panose="020B0503050601040103" pitchFamily="34" charset="0"/>
              </a:rPr>
              <a:t>läget</a:t>
            </a:r>
          </a:p>
        </p:txBody>
      </p:sp>
      <p:cxnSp>
        <p:nvCxnSpPr>
          <p:cNvPr id="12" name="Rak pilkoppling 11"/>
          <p:cNvCxnSpPr/>
          <p:nvPr/>
        </p:nvCxnSpPr>
        <p:spPr>
          <a:xfrm flipH="1" flipV="1">
            <a:off x="2542742" y="2777838"/>
            <a:ext cx="1445058" cy="7218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4142048" y="2567226"/>
            <a:ext cx="70085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Navigatorn – Navigatorn är Sitevisions utforskare. Där kan du se alla sidor, bilder och filer som finns på hemsidan.</a:t>
            </a:r>
          </a:p>
        </p:txBody>
      </p:sp>
    </p:spTree>
    <p:extLst>
      <p:ext uri="{BB962C8B-B14F-4D97-AF65-F5344CB8AC3E}">
        <p14:creationId xmlns:p14="http://schemas.microsoft.com/office/powerpoint/2010/main" val="2680205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" y="-472441"/>
            <a:ext cx="16746747" cy="11557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 flipV="1">
            <a:off x="4115727" y="1119917"/>
            <a:ext cx="1205573" cy="1517908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5463600" y="17769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Spara en version av din sida.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463600" y="23992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Återta version och förhandsgranska sida.</a:t>
            </a:r>
          </a:p>
        </p:txBody>
      </p:sp>
    </p:spTree>
    <p:extLst>
      <p:ext uri="{BB962C8B-B14F-4D97-AF65-F5344CB8AC3E}">
        <p14:creationId xmlns:p14="http://schemas.microsoft.com/office/powerpoint/2010/main" val="90516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" y="-472441"/>
            <a:ext cx="16746747" cy="11557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 flipV="1">
            <a:off x="4600753" y="1119917"/>
            <a:ext cx="707847" cy="2140208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5463600" y="17769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Spara en version av din sida.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463600" y="23992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Återta version och förhandsgranska sida.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463600" y="30215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Lägg till textfält.</a:t>
            </a:r>
          </a:p>
        </p:txBody>
      </p:sp>
    </p:spTree>
    <p:extLst>
      <p:ext uri="{BB962C8B-B14F-4D97-AF65-F5344CB8AC3E}">
        <p14:creationId xmlns:p14="http://schemas.microsoft.com/office/powerpoint/2010/main" val="754923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" y="-472441"/>
            <a:ext cx="16746747" cy="11557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 flipV="1">
            <a:off x="4914900" y="1117600"/>
            <a:ext cx="419100" cy="2794001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5463600" y="17769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Spara en version av din sida.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463600" y="23992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Återta version och förhandsgranska sida.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463600" y="30215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Lägg till textfält.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463600" y="36819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Lägg till bild från Sitevisions </a:t>
            </a:r>
            <a:r>
              <a:rPr lang="sv-SE" sz="2500" dirty="0" err="1">
                <a:latin typeface="Adobe Caslon Pro" panose="0205050205050A020403" pitchFamily="18" charset="0"/>
              </a:rPr>
              <a:t>bildbank</a:t>
            </a:r>
            <a:r>
              <a:rPr lang="sv-SE" sz="2500" dirty="0">
                <a:latin typeface="Adobe Caslon Pro" panose="0205050205050A020403" pitchFamily="18" charset="0"/>
              </a:rPr>
              <a:t>, eller en egen bild.</a:t>
            </a:r>
          </a:p>
        </p:txBody>
      </p:sp>
    </p:spTree>
    <p:extLst>
      <p:ext uri="{BB962C8B-B14F-4D97-AF65-F5344CB8AC3E}">
        <p14:creationId xmlns:p14="http://schemas.microsoft.com/office/powerpoint/2010/main" val="110854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" y="-472441"/>
            <a:ext cx="16746747" cy="11557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 flipV="1">
            <a:off x="5283200" y="1130300"/>
            <a:ext cx="25400" cy="3860801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5463600" y="17769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Spara en version av din sida.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463600" y="23992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Återta version och förhandsgranska sida.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463600" y="30215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Lägg till textfält.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463600" y="36819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Lägg till bild från Sitevisions </a:t>
            </a:r>
            <a:r>
              <a:rPr lang="sv-SE" sz="2500" dirty="0" err="1">
                <a:latin typeface="Adobe Caslon Pro" panose="0205050205050A020403" pitchFamily="18" charset="0"/>
              </a:rPr>
              <a:t>bildbank</a:t>
            </a:r>
            <a:r>
              <a:rPr lang="sv-SE" sz="2500" dirty="0">
                <a:latin typeface="Adobe Caslon Pro" panose="0205050205050A020403" pitchFamily="18" charset="0"/>
              </a:rPr>
              <a:t>, eller en egen bild.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463600" y="47614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Här finns fler moduler. Formulär, video, bild från </a:t>
            </a:r>
            <a:r>
              <a:rPr lang="sv-SE" sz="2500" dirty="0" err="1">
                <a:latin typeface="Adobe Caslon Pro" panose="0205050205050A020403" pitchFamily="18" charset="0"/>
              </a:rPr>
              <a:t>Mediaflow</a:t>
            </a:r>
            <a:r>
              <a:rPr lang="sv-SE" sz="2500" dirty="0">
                <a:latin typeface="Adobe Caslon Pro" panose="0205050205050A020403" pitchFamily="18" charset="0"/>
              </a:rPr>
              <a:t>, bildspel.</a:t>
            </a:r>
          </a:p>
        </p:txBody>
      </p:sp>
    </p:spTree>
    <p:extLst>
      <p:ext uri="{BB962C8B-B14F-4D97-AF65-F5344CB8AC3E}">
        <p14:creationId xmlns:p14="http://schemas.microsoft.com/office/powerpoint/2010/main" val="202273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" y="-472441"/>
            <a:ext cx="16746747" cy="1155699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 flipV="1">
            <a:off x="739342" y="4632038"/>
            <a:ext cx="3235758" cy="16162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4142048" y="44439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Skapa ny sida eller mapp.</a:t>
            </a:r>
          </a:p>
        </p:txBody>
      </p:sp>
      <p:cxnSp>
        <p:nvCxnSpPr>
          <p:cNvPr id="9" name="Rak pilkoppling 8"/>
          <p:cNvCxnSpPr/>
          <p:nvPr/>
        </p:nvCxnSpPr>
        <p:spPr>
          <a:xfrm flipH="1" flipV="1">
            <a:off x="2933700" y="5341498"/>
            <a:ext cx="1041400" cy="5202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4142048" y="51297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Ge sidan ett namn och välj mallen ”Standardsida”.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727103" y="1681939"/>
            <a:ext cx="1032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>
                <a:solidFill>
                  <a:srgbClr val="062F50"/>
                </a:solidFill>
                <a:latin typeface="Apercu" panose="020B0503050601040103" pitchFamily="34" charset="0"/>
              </a:rPr>
              <a:t>Skapa</a:t>
            </a:r>
            <a:r>
              <a:rPr lang="sv-SE" sz="4800" b="1" dirty="0">
                <a:solidFill>
                  <a:srgbClr val="3ABFF0"/>
                </a:solidFill>
                <a:latin typeface="Apercu" panose="020B0503050601040103" pitchFamily="34" charset="0"/>
              </a:rPr>
              <a:t> ny sida</a:t>
            </a:r>
          </a:p>
        </p:txBody>
      </p:sp>
    </p:spTree>
    <p:extLst>
      <p:ext uri="{BB962C8B-B14F-4D97-AF65-F5344CB8AC3E}">
        <p14:creationId xmlns:p14="http://schemas.microsoft.com/office/powerpoint/2010/main" val="130721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" y="-2821941"/>
            <a:ext cx="16746745" cy="1155699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>
            <a:off x="1590242" y="1104900"/>
            <a:ext cx="2384858" cy="1549687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4142048" y="866373"/>
            <a:ext cx="6919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Högerklicka på en sida för att byta namn på den eller för att ändra hur sidorna sorteras.</a:t>
            </a:r>
          </a:p>
        </p:txBody>
      </p:sp>
      <p:cxnSp>
        <p:nvCxnSpPr>
          <p:cNvPr id="9" name="Rak pilkoppling 8"/>
          <p:cNvCxnSpPr/>
          <p:nvPr/>
        </p:nvCxnSpPr>
        <p:spPr>
          <a:xfrm>
            <a:off x="752042" y="5798698"/>
            <a:ext cx="1025958" cy="0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/>
          <p:cNvCxnSpPr/>
          <p:nvPr/>
        </p:nvCxnSpPr>
        <p:spPr>
          <a:xfrm>
            <a:off x="752042" y="4554098"/>
            <a:ext cx="1025958" cy="0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1297260"/>
            <a:ext cx="24003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43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" y="-2821941"/>
            <a:ext cx="16746745" cy="1155699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>
            <a:off x="1828800" y="1104900"/>
            <a:ext cx="2146300" cy="1308100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4142048" y="866373"/>
            <a:ext cx="6919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Ta tag i sidan med musen för att dra och flytta den i strukturen.</a:t>
            </a:r>
          </a:p>
        </p:txBody>
      </p:sp>
    </p:spTree>
    <p:extLst>
      <p:ext uri="{BB962C8B-B14F-4D97-AF65-F5344CB8AC3E}">
        <p14:creationId xmlns:p14="http://schemas.microsoft.com/office/powerpoint/2010/main" val="102181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" y="-472441"/>
            <a:ext cx="16746748" cy="11557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 flipV="1">
            <a:off x="739342" y="1965038"/>
            <a:ext cx="3235758" cy="16162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4142048" y="17769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Sök - Använd sökfunktionen för att hitta sidor, filer eller bilder i redigeringsläge.</a:t>
            </a:r>
          </a:p>
        </p:txBody>
      </p:sp>
    </p:spTree>
    <p:extLst>
      <p:ext uri="{BB962C8B-B14F-4D97-AF65-F5344CB8AC3E}">
        <p14:creationId xmlns:p14="http://schemas.microsoft.com/office/powerpoint/2010/main" val="268439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" y="-472441"/>
            <a:ext cx="16746748" cy="11557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 flipV="1">
            <a:off x="739342" y="2879438"/>
            <a:ext cx="3235758" cy="16162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4142048" y="17769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Sök - Använd sökfunktionen för att hitta sidor, filer eller bilder i redigeringsläge.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142048" y="26913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Historik - Här finns de sidor du nyligen arbetat med.</a:t>
            </a:r>
          </a:p>
        </p:txBody>
      </p:sp>
    </p:spTree>
    <p:extLst>
      <p:ext uri="{BB962C8B-B14F-4D97-AF65-F5344CB8AC3E}">
        <p14:creationId xmlns:p14="http://schemas.microsoft.com/office/powerpoint/2010/main" val="20067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" y="-472441"/>
            <a:ext cx="16746747" cy="11557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 flipV="1">
            <a:off x="739342" y="3768438"/>
            <a:ext cx="3235758" cy="16162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4142048" y="17769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Sök - Använd sökfunktionen för att hitta sidor, filer eller bilder i redigeringsläge.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142048" y="26913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Historik - Här finns de sidor du nyligen arbetat med.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142048" y="35676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Bläddra - Visa och dölj navigatorn (Sitevisions utforskare).</a:t>
            </a:r>
          </a:p>
        </p:txBody>
      </p:sp>
    </p:spTree>
    <p:extLst>
      <p:ext uri="{BB962C8B-B14F-4D97-AF65-F5344CB8AC3E}">
        <p14:creationId xmlns:p14="http://schemas.microsoft.com/office/powerpoint/2010/main" val="42572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" y="-472441"/>
            <a:ext cx="16746748" cy="11557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 flipV="1">
            <a:off x="739342" y="4632038"/>
            <a:ext cx="3235758" cy="16162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4142048" y="17769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Sök - Använd sökfunktionen för att hitta sidor, filer eller bilder i redigeringsläge.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142048" y="26913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Historik - Här finns de sidor du nyligen arbetat med.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142048" y="35676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Bläddra - Visa och dölj navigatorn (Sitevisions utforskare).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142048" y="44439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Skapa ny - Skapa ny sida eller mapp.</a:t>
            </a:r>
          </a:p>
        </p:txBody>
      </p:sp>
    </p:spTree>
    <p:extLst>
      <p:ext uri="{BB962C8B-B14F-4D97-AF65-F5344CB8AC3E}">
        <p14:creationId xmlns:p14="http://schemas.microsoft.com/office/powerpoint/2010/main" val="101152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" y="-472441"/>
            <a:ext cx="16746748" cy="11557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 flipV="1">
            <a:off x="739342" y="5470238"/>
            <a:ext cx="3235758" cy="16162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4142048" y="17769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Sök - Använd sökfunktionen för att hitta sidor, filer eller bilder i redigeringsläge.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142048" y="26913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Historik - Här finns de sidor du nyligen arbetat med.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142048" y="35676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Bläddra - Visa och dölj navigatorn (Sitevisions utforskare).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142048" y="44439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Skapa ny - Skapa ny sida eller mapp.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4142048" y="52694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Publicera - Publicera sida.</a:t>
            </a:r>
          </a:p>
        </p:txBody>
      </p:sp>
    </p:spTree>
    <p:extLst>
      <p:ext uri="{BB962C8B-B14F-4D97-AF65-F5344CB8AC3E}">
        <p14:creationId xmlns:p14="http://schemas.microsoft.com/office/powerpoint/2010/main" val="109018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" y="-472441"/>
            <a:ext cx="16746748" cy="11557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 flipV="1">
            <a:off x="739342" y="6321138"/>
            <a:ext cx="3235758" cy="16162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4142048" y="17769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Sök - Använd sökfunktionen för att hitta sidor, filer eller bilder i redigeringsläge.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142048" y="26913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Historik - Här finns de sidor du nyligen arbetat med.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142048" y="3567698"/>
            <a:ext cx="5865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Bläddra - Visa och dölj navigatorn (Sitevisions utforskare).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142048" y="44439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Skapa ny - Skapa ny sida eller mapp.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4142048" y="52694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Publicera - Publicera sida.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142048" y="6133098"/>
            <a:ext cx="62592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Klar - Klarknappen tar dig till visningsläge.</a:t>
            </a:r>
          </a:p>
        </p:txBody>
      </p:sp>
    </p:spTree>
    <p:extLst>
      <p:ext uri="{BB962C8B-B14F-4D97-AF65-F5344CB8AC3E}">
        <p14:creationId xmlns:p14="http://schemas.microsoft.com/office/powerpoint/2010/main" val="257082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" y="-472441"/>
            <a:ext cx="16746747" cy="11557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 flipV="1">
            <a:off x="3330142" y="1279238"/>
            <a:ext cx="695758" cy="676562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4142048" y="1776998"/>
            <a:ext cx="69704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Välj att visa sidor, filer eller bilder i Navigatorn.</a:t>
            </a:r>
          </a:p>
        </p:txBody>
      </p:sp>
    </p:spTree>
    <p:extLst>
      <p:ext uri="{BB962C8B-B14F-4D97-AF65-F5344CB8AC3E}">
        <p14:creationId xmlns:p14="http://schemas.microsoft.com/office/powerpoint/2010/main" val="22923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" y="-472441"/>
            <a:ext cx="16746747" cy="11557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 flipV="1">
            <a:off x="3696627" y="1114077"/>
            <a:ext cx="1595040" cy="841723"/>
          </a:xfrm>
          <a:prstGeom prst="straightConnector1">
            <a:avLst/>
          </a:prstGeom>
          <a:ln w="127000" cap="rnd" cmpd="sng">
            <a:solidFill>
              <a:srgbClr val="062F50"/>
            </a:solidFill>
            <a:prstDash val="solid"/>
            <a:round/>
            <a:tailEnd type="stealth" w="med" len="med"/>
          </a:ln>
          <a:effectLst>
            <a:outerShdw blurRad="190500" dist="63500" dir="2700000" algn="tl" rotWithShape="0">
              <a:prstClr val="black">
                <a:alpha val="38000"/>
              </a:prstClr>
            </a:outerShdw>
            <a:softEdge rad="0"/>
          </a:effectLst>
          <a:scene3d>
            <a:camera prst="orthographicFront"/>
            <a:lightRig rig="harsh" dir="t"/>
          </a:scene3d>
          <a:sp3d>
            <a:bevelT w="165100" h="508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5463600" y="1776998"/>
            <a:ext cx="5865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500" dirty="0">
                <a:latin typeface="Adobe Caslon Pro" panose="0205050205050A020403" pitchFamily="18" charset="0"/>
              </a:rPr>
              <a:t>Spara en version av din sida.</a:t>
            </a:r>
          </a:p>
        </p:txBody>
      </p:sp>
    </p:spTree>
    <p:extLst>
      <p:ext uri="{BB962C8B-B14F-4D97-AF65-F5344CB8AC3E}">
        <p14:creationId xmlns:p14="http://schemas.microsoft.com/office/powerpoint/2010/main" val="2778308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5589</TotalTime>
  <Words>426</Words>
  <Application>Microsoft Office PowerPoint</Application>
  <PresentationFormat>Bredbild</PresentationFormat>
  <Paragraphs>44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3" baseType="lpstr">
      <vt:lpstr>Calibri Light</vt:lpstr>
      <vt:lpstr>Apercu</vt:lpstr>
      <vt:lpstr>Courier New</vt:lpstr>
      <vt:lpstr>Calibri</vt:lpstr>
      <vt:lpstr>Arial</vt:lpstr>
      <vt:lpstr>Adobe Caslon Pro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Härnösands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 Forsberg</dc:creator>
  <cp:lastModifiedBy>Lars Forsberg</cp:lastModifiedBy>
  <cp:revision>80</cp:revision>
  <dcterms:created xsi:type="dcterms:W3CDTF">2020-01-14T15:08:02Z</dcterms:created>
  <dcterms:modified xsi:type="dcterms:W3CDTF">2022-02-07T14:05:58Z</dcterms:modified>
</cp:coreProperties>
</file>