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65" r:id="rId6"/>
  </p:sldMasterIdLst>
  <p:notesMasterIdLst>
    <p:notesMasterId r:id="rId17"/>
  </p:notesMasterIdLst>
  <p:sldIdLst>
    <p:sldId id="343" r:id="rId7"/>
    <p:sldId id="369" r:id="rId8"/>
    <p:sldId id="376" r:id="rId9"/>
    <p:sldId id="361" r:id="rId10"/>
    <p:sldId id="372" r:id="rId11"/>
    <p:sldId id="370" r:id="rId12"/>
    <p:sldId id="364" r:id="rId13"/>
    <p:sldId id="367" r:id="rId14"/>
    <p:sldId id="374" r:id="rId15"/>
    <p:sldId id="37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245841"/>
    <a:srgbClr val="2D6D58"/>
    <a:srgbClr val="90D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6082" autoAdjust="0"/>
  </p:normalViewPr>
  <p:slideViewPr>
    <p:cSldViewPr snapToGrid="0">
      <p:cViewPr varScale="1">
        <p:scale>
          <a:sx n="75" d="100"/>
          <a:sy n="75" d="100"/>
        </p:scale>
        <p:origin x="9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9FE40-E7A2-48E0-A3AE-54DD8E83BB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D618FC6-E25D-4015-AEB3-6898CD5E1630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Projektkontor    i Härnösand</a:t>
          </a:r>
        </a:p>
      </dgm:t>
    </dgm:pt>
    <dgm:pt modelId="{7FE3B6E4-129B-49CE-8615-2AA2C2A8EA3A}" type="parTrans" cxnId="{C20DFD1A-1707-4AA3-AB48-48AEE1425D75}">
      <dgm:prSet/>
      <dgm:spPr/>
      <dgm:t>
        <a:bodyPr/>
        <a:lstStyle/>
        <a:p>
          <a:endParaRPr lang="sv-SE"/>
        </a:p>
      </dgm:t>
    </dgm:pt>
    <dgm:pt modelId="{EFD5EBC1-DF98-4FD1-A924-220167D2E848}" type="sibTrans" cxnId="{C20DFD1A-1707-4AA3-AB48-48AEE1425D75}">
      <dgm:prSet/>
      <dgm:spPr/>
      <dgm:t>
        <a:bodyPr/>
        <a:lstStyle/>
        <a:p>
          <a:endParaRPr lang="sv-SE"/>
        </a:p>
      </dgm:t>
    </dgm:pt>
    <dgm:pt modelId="{99C95422-8464-49D4-8606-BFBAC784649B}" type="asst">
      <dgm:prSet phldrT="[Text]"/>
      <dgm:spPr>
        <a:solidFill>
          <a:schemeClr val="accent6">
            <a:lumMod val="75000"/>
            <a:alpha val="36000"/>
          </a:schemeClr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Medfinansiering Tid</a:t>
          </a:r>
        </a:p>
      </dgm:t>
    </dgm:pt>
    <dgm:pt modelId="{2D922BC2-758A-4600-B5D5-8D7029212615}" type="parTrans" cxnId="{B0471C0B-8870-45ED-A945-70A1D38D2079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9C02C280-14C4-4EFA-B109-A51502D9DECC}" type="sibTrans" cxnId="{B0471C0B-8870-45ED-A945-70A1D38D2079}">
      <dgm:prSet/>
      <dgm:spPr/>
      <dgm:t>
        <a:bodyPr/>
        <a:lstStyle/>
        <a:p>
          <a:endParaRPr lang="sv-SE"/>
        </a:p>
      </dgm:t>
    </dgm:pt>
    <dgm:pt modelId="{81E79437-9A77-44D1-8324-F7DB6CBCA1E6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Projektparter Kommunerna</a:t>
          </a:r>
        </a:p>
      </dgm:t>
    </dgm:pt>
    <dgm:pt modelId="{0AD9C14A-3E1A-47E2-954E-8793F1AEA50A}" type="parTrans" cxnId="{6C362C7E-A4DA-4D5F-B58C-4A7A9C97FA8F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2E0767D-2403-4931-94E2-49A965F09437}" type="sibTrans" cxnId="{6C362C7E-A4DA-4D5F-B58C-4A7A9C97FA8F}">
      <dgm:prSet/>
      <dgm:spPr/>
      <dgm:t>
        <a:bodyPr/>
        <a:lstStyle/>
        <a:p>
          <a:endParaRPr lang="sv-SE"/>
        </a:p>
      </dgm:t>
    </dgm:pt>
    <dgm:pt modelId="{C1B05D8A-D593-4FA4-916A-03F8F2A1ACBC}" type="asst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MIUN</a:t>
          </a:r>
        </a:p>
      </dgm:t>
    </dgm:pt>
    <dgm:pt modelId="{95424F28-4AF9-48C3-A646-00B10CAFC2F6}" type="parTrans" cxnId="{0F27AD30-305F-463E-B374-01F1C9277163}">
      <dgm:prSet/>
      <dgm:spPr>
        <a:solidFill>
          <a:srgbClr val="90D1BB"/>
        </a:solidFill>
        <a:ln>
          <a:solidFill>
            <a:srgbClr val="90D1BB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A452B287-8EB6-4A3A-ACF6-65BBC5156DBE}" type="sibTrans" cxnId="{0F27AD30-305F-463E-B374-01F1C9277163}">
      <dgm:prSet/>
      <dgm:spPr/>
      <dgm:t>
        <a:bodyPr/>
        <a:lstStyle/>
        <a:p>
          <a:endParaRPr lang="sv-SE"/>
        </a:p>
      </dgm:t>
    </dgm:pt>
    <dgm:pt modelId="{6BE7826D-D88D-40B5-84BF-AB48E79FBBD8}" type="asst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Länsstyrelsen Västernorrland</a:t>
          </a:r>
        </a:p>
      </dgm:t>
    </dgm:pt>
    <dgm:pt modelId="{2AF34A20-8FD6-46AD-B301-BE477D901C11}" type="parTrans" cxnId="{8CFC1F9C-DDAF-430A-A1D3-97D594405077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8CE3C437-6514-4EFA-B33B-4B616F306157}" type="sibTrans" cxnId="{8CFC1F9C-DDAF-430A-A1D3-97D594405077}">
      <dgm:prSet/>
      <dgm:spPr/>
      <dgm:t>
        <a:bodyPr/>
        <a:lstStyle/>
        <a:p>
          <a:endParaRPr lang="sv-SE"/>
        </a:p>
      </dgm:t>
    </dgm:pt>
    <dgm:pt modelId="{1F119FF7-4768-4B8D-90F3-18A4039DE294}" type="asst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 Västernorrland</a:t>
          </a:r>
        </a:p>
      </dgm:t>
    </dgm:pt>
    <dgm:pt modelId="{D0C2CA4D-EF70-4EB7-AB25-70D985FF3FE0}" type="parTrans" cxnId="{0BD458C0-70F6-4552-8760-04BC820C83C4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A9BDDDE-0067-4039-93BD-FEF2E486721C}" type="sibTrans" cxnId="{0BD458C0-70F6-4552-8760-04BC820C83C4}">
      <dgm:prSet/>
      <dgm:spPr/>
      <dgm:t>
        <a:bodyPr/>
        <a:lstStyle/>
        <a:p>
          <a:endParaRPr lang="sv-SE"/>
        </a:p>
      </dgm:t>
    </dgm:pt>
    <dgm:pt modelId="{44EA7B13-EDDE-493C-BE91-B9A3A4862351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Härnösand</a:t>
          </a:r>
        </a:p>
      </dgm:t>
    </dgm:pt>
    <dgm:pt modelId="{F61BFF29-2CFF-46E6-96FD-3763C17CA1BA}" type="parTrans" cxnId="{FDDEC164-1F02-44C7-9186-EFAD5C4844ED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32BEC52F-2FA1-4A89-90CC-A96E15A05748}" type="sibTrans" cxnId="{FDDEC164-1F02-44C7-9186-EFAD5C4844ED}">
      <dgm:prSet/>
      <dgm:spPr/>
      <dgm:t>
        <a:bodyPr/>
        <a:lstStyle/>
        <a:p>
          <a:endParaRPr lang="sv-SE"/>
        </a:p>
      </dgm:t>
    </dgm:pt>
    <dgm:pt modelId="{F0D5E8A9-6420-4185-8F49-A2E2B753775B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Kramfors</a:t>
          </a:r>
        </a:p>
      </dgm:t>
    </dgm:pt>
    <dgm:pt modelId="{0A01D7FB-DCC1-4297-BDA5-940AF96185AB}" type="parTrans" cxnId="{2986C6CD-BBFA-4D66-B1F6-B2FF2BB2CC94}">
      <dgm:prSet/>
      <dgm:spPr>
        <a:solidFill>
          <a:srgbClr val="90D1BB"/>
        </a:solidFill>
        <a:ln>
          <a:solidFill>
            <a:srgbClr val="90D1BB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31F1322C-F7D3-4D36-8AE4-22BACE8E351F}" type="sibTrans" cxnId="{2986C6CD-BBFA-4D66-B1F6-B2FF2BB2CC94}">
      <dgm:prSet/>
      <dgm:spPr/>
      <dgm:t>
        <a:bodyPr/>
        <a:lstStyle/>
        <a:p>
          <a:endParaRPr lang="sv-SE"/>
        </a:p>
      </dgm:t>
    </dgm:pt>
    <dgm:pt modelId="{D76C70D7-B913-4BCD-82E3-213EDC7E5291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Örnsköldsvik</a:t>
          </a:r>
        </a:p>
      </dgm:t>
    </dgm:pt>
    <dgm:pt modelId="{07BA5F6B-98B8-4A87-B9E9-4F49A45F6748}" type="parTrans" cxnId="{7123A18F-9A3E-4E29-B7AA-D69101CC9491}">
      <dgm:prSet/>
      <dgm:spPr>
        <a:solidFill>
          <a:srgbClr val="90D1BB"/>
        </a:solidFill>
        <a:ln>
          <a:solidFill>
            <a:srgbClr val="90D1BB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ADC3A9EB-21C1-4E5C-B260-73715DC94BD0}" type="sibTrans" cxnId="{7123A18F-9A3E-4E29-B7AA-D69101CC9491}">
      <dgm:prSet/>
      <dgm:spPr/>
      <dgm:t>
        <a:bodyPr/>
        <a:lstStyle/>
        <a:p>
          <a:endParaRPr lang="sv-SE"/>
        </a:p>
      </dgm:t>
    </dgm:pt>
    <dgm:pt modelId="{2088F23D-D4E7-4E53-9322-A51A1915FA05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Sundsvall</a:t>
          </a:r>
        </a:p>
      </dgm:t>
    </dgm:pt>
    <dgm:pt modelId="{CFEDB987-A2B5-4996-8043-91D3060CB32E}" type="parTrans" cxnId="{AC4D1EB3-BBE5-461A-892A-3A411A21FBD7}">
      <dgm:prSet/>
      <dgm:spPr>
        <a:solidFill>
          <a:srgbClr val="90D1BB"/>
        </a:solidFill>
        <a:ln>
          <a:solidFill>
            <a:srgbClr val="90D1BB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1FB3A51-9E85-44D2-8594-123B3C49BD03}" type="sibTrans" cxnId="{AC4D1EB3-BBE5-461A-892A-3A411A21FBD7}">
      <dgm:prSet/>
      <dgm:spPr/>
      <dgm:t>
        <a:bodyPr/>
        <a:lstStyle/>
        <a:p>
          <a:endParaRPr lang="sv-SE"/>
        </a:p>
      </dgm:t>
    </dgm:pt>
    <dgm:pt modelId="{74647E60-915E-4152-889A-BCA4A125175B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Sollefteå</a:t>
          </a:r>
        </a:p>
      </dgm:t>
    </dgm:pt>
    <dgm:pt modelId="{EE4076F8-F9CB-4776-AD00-7E556F49D2AB}" type="parTrans" cxnId="{567C7F09-D6A1-4D9C-8677-33BE56DA7B0B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5F90FE72-68F6-4D5D-8608-6F40DF5F00C6}" type="sibTrans" cxnId="{567C7F09-D6A1-4D9C-8677-33BE56DA7B0B}">
      <dgm:prSet/>
      <dgm:spPr/>
      <dgm:t>
        <a:bodyPr/>
        <a:lstStyle/>
        <a:p>
          <a:endParaRPr lang="sv-SE"/>
        </a:p>
      </dgm:t>
    </dgm:pt>
    <dgm:pt modelId="{0A0A8951-6ACC-41DD-96DA-9E97AC155D82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Ånge</a:t>
          </a:r>
        </a:p>
      </dgm:t>
    </dgm:pt>
    <dgm:pt modelId="{8ECCAE26-F500-4B90-BC2F-127726567044}" type="parTrans" cxnId="{9E9AD861-9DEE-4872-BE61-697450672DCE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94F13C57-7510-4B4A-B1A0-E2BE0CA59E0E}" type="sibTrans" cxnId="{9E9AD861-9DEE-4872-BE61-697450672DCE}">
      <dgm:prSet/>
      <dgm:spPr/>
      <dgm:t>
        <a:bodyPr/>
        <a:lstStyle/>
        <a:p>
          <a:endParaRPr lang="sv-SE"/>
        </a:p>
      </dgm:t>
    </dgm:pt>
    <dgm:pt modelId="{78801AA6-4DC0-478B-8BC0-50E8022D7634}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Timrå</a:t>
          </a:r>
        </a:p>
      </dgm:t>
    </dgm:pt>
    <dgm:pt modelId="{63159624-A7B4-4FCB-A73F-D6DD5620092F}" type="parTrans" cxnId="{0FAB274D-EA21-44FA-B361-A8F14E9D57B0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DADD5FC4-55BC-4C4E-9060-F343A0DEE932}" type="sibTrans" cxnId="{0FAB274D-EA21-44FA-B361-A8F14E9D57B0}">
      <dgm:prSet/>
      <dgm:spPr/>
      <dgm:t>
        <a:bodyPr/>
        <a:lstStyle/>
        <a:p>
          <a:endParaRPr lang="sv-SE"/>
        </a:p>
      </dgm:t>
    </dgm:pt>
    <dgm:pt modelId="{037FA4FC-BD16-495D-B89D-B4A934DCBE4D}" type="asst">
      <dgm:prSet phldrT="[Text]"/>
      <dgm:spPr>
        <a:solidFill>
          <a:schemeClr val="accent6">
            <a:lumMod val="75000"/>
            <a:alpha val="36000"/>
          </a:schemeClr>
        </a:solidFill>
        <a:ln>
          <a:solidFill>
            <a:srgbClr val="90D1BB"/>
          </a:solidFill>
        </a:ln>
      </dgm:spPr>
      <dgm:t>
        <a:bodyPr/>
        <a:lstStyle/>
        <a:p>
          <a:r>
            <a:rPr lang="sv-S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BizMaker</a:t>
          </a:r>
          <a:r>
            <a: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HCI</a:t>
          </a:r>
        </a:p>
      </dgm:t>
    </dgm:pt>
    <dgm:pt modelId="{2E02C9CD-6081-42F3-A43F-B07EAF1B4208}" type="parTrans" cxnId="{F0332144-146D-4D56-B10A-9C83448FA27A}">
      <dgm:prSet/>
      <dgm:spPr>
        <a:solidFill>
          <a:srgbClr val="90D1BB"/>
        </a:solidFill>
        <a:ln>
          <a:solidFill>
            <a:schemeClr val="accent6">
              <a:lumMod val="75000"/>
              <a:alpha val="36000"/>
            </a:schemeClr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8442F45B-24CA-4FF6-B684-AC91CC4055C4}" type="sibTrans" cxnId="{F0332144-146D-4D56-B10A-9C83448FA27A}">
      <dgm:prSet/>
      <dgm:spPr/>
      <dgm:t>
        <a:bodyPr/>
        <a:lstStyle/>
        <a:p>
          <a:endParaRPr lang="sv-SE"/>
        </a:p>
      </dgm:t>
    </dgm:pt>
    <dgm:pt modelId="{40E3F546-C65A-41A6-B0A8-C65DA232A187}" type="pres">
      <dgm:prSet presAssocID="{5159FE40-E7A2-48E0-A3AE-54DD8E83BB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807717-EA95-4316-BF93-642F4448640E}" type="pres">
      <dgm:prSet presAssocID="{5D618FC6-E25D-4015-AEB3-6898CD5E1630}" presName="hierRoot1" presStyleCnt="0">
        <dgm:presLayoutVars>
          <dgm:hierBranch/>
        </dgm:presLayoutVars>
      </dgm:prSet>
      <dgm:spPr/>
    </dgm:pt>
    <dgm:pt modelId="{324B23B3-57E6-4B95-9641-2A4FBFFB8F51}" type="pres">
      <dgm:prSet presAssocID="{5D618FC6-E25D-4015-AEB3-6898CD5E1630}" presName="rootComposite1" presStyleCnt="0"/>
      <dgm:spPr/>
    </dgm:pt>
    <dgm:pt modelId="{AB8970C7-97EC-48B3-BE66-CEAAA165C0E9}" type="pres">
      <dgm:prSet presAssocID="{5D618FC6-E25D-4015-AEB3-6898CD5E1630}" presName="rootText1" presStyleLbl="node0" presStyleIdx="0" presStyleCnt="1" custLinFactNeighborY="87688">
        <dgm:presLayoutVars>
          <dgm:chPref val="3"/>
        </dgm:presLayoutVars>
      </dgm:prSet>
      <dgm:spPr/>
    </dgm:pt>
    <dgm:pt modelId="{4D511C7E-4090-467C-A234-B39CD4D98C0E}" type="pres">
      <dgm:prSet presAssocID="{5D618FC6-E25D-4015-AEB3-6898CD5E1630}" presName="rootConnector1" presStyleLbl="node1" presStyleIdx="0" presStyleCnt="0"/>
      <dgm:spPr/>
    </dgm:pt>
    <dgm:pt modelId="{2366317F-F3D8-485E-B78F-40845D84B401}" type="pres">
      <dgm:prSet presAssocID="{5D618FC6-E25D-4015-AEB3-6898CD5E1630}" presName="hierChild2" presStyleCnt="0"/>
      <dgm:spPr/>
    </dgm:pt>
    <dgm:pt modelId="{B0A56998-9B63-4306-933A-47E569C5EF8F}" type="pres">
      <dgm:prSet presAssocID="{0AD9C14A-3E1A-47E2-954E-8793F1AEA50A}" presName="Name35" presStyleLbl="parChTrans1D2" presStyleIdx="0" presStyleCnt="2"/>
      <dgm:spPr/>
    </dgm:pt>
    <dgm:pt modelId="{9F257E6F-BD4F-4BF4-9371-15B2C5A964B6}" type="pres">
      <dgm:prSet presAssocID="{81E79437-9A77-44D1-8324-F7DB6CBCA1E6}" presName="hierRoot2" presStyleCnt="0">
        <dgm:presLayoutVars>
          <dgm:hierBranch/>
        </dgm:presLayoutVars>
      </dgm:prSet>
      <dgm:spPr/>
    </dgm:pt>
    <dgm:pt modelId="{F103A6A3-3A8B-45FE-97CB-999137639A9F}" type="pres">
      <dgm:prSet presAssocID="{81E79437-9A77-44D1-8324-F7DB6CBCA1E6}" presName="rootComposite" presStyleCnt="0"/>
      <dgm:spPr/>
    </dgm:pt>
    <dgm:pt modelId="{D2DE8303-A17A-47C8-AB82-452BC06FF447}" type="pres">
      <dgm:prSet presAssocID="{81E79437-9A77-44D1-8324-F7DB6CBCA1E6}" presName="rootText" presStyleLbl="node2" presStyleIdx="0" presStyleCnt="1">
        <dgm:presLayoutVars>
          <dgm:chPref val="3"/>
        </dgm:presLayoutVars>
      </dgm:prSet>
      <dgm:spPr/>
    </dgm:pt>
    <dgm:pt modelId="{049EDEE8-2C29-45FC-B4B3-B240E9BFE516}" type="pres">
      <dgm:prSet presAssocID="{81E79437-9A77-44D1-8324-F7DB6CBCA1E6}" presName="rootConnector" presStyleLbl="node2" presStyleIdx="0" presStyleCnt="1"/>
      <dgm:spPr/>
    </dgm:pt>
    <dgm:pt modelId="{71F286F7-7F0E-43FE-A404-D04F65ECE636}" type="pres">
      <dgm:prSet presAssocID="{81E79437-9A77-44D1-8324-F7DB6CBCA1E6}" presName="hierChild4" presStyleCnt="0"/>
      <dgm:spPr/>
    </dgm:pt>
    <dgm:pt modelId="{8627C5C4-D197-4376-86F3-8325515EF7F8}" type="pres">
      <dgm:prSet presAssocID="{F61BFF29-2CFF-46E6-96FD-3763C17CA1BA}" presName="Name35" presStyleLbl="parChTrans1D3" presStyleIdx="0" presStyleCnt="11"/>
      <dgm:spPr/>
    </dgm:pt>
    <dgm:pt modelId="{562A5AA6-5E61-458D-AD6A-8032118776AE}" type="pres">
      <dgm:prSet presAssocID="{44EA7B13-EDDE-493C-BE91-B9A3A4862351}" presName="hierRoot2" presStyleCnt="0">
        <dgm:presLayoutVars>
          <dgm:hierBranch/>
        </dgm:presLayoutVars>
      </dgm:prSet>
      <dgm:spPr/>
    </dgm:pt>
    <dgm:pt modelId="{582A7103-5720-4BA8-BF53-63CF806A1079}" type="pres">
      <dgm:prSet presAssocID="{44EA7B13-EDDE-493C-BE91-B9A3A4862351}" presName="rootComposite" presStyleCnt="0"/>
      <dgm:spPr/>
    </dgm:pt>
    <dgm:pt modelId="{858549B5-1947-4C88-B96C-13DE84875553}" type="pres">
      <dgm:prSet presAssocID="{44EA7B13-EDDE-493C-BE91-B9A3A4862351}" presName="rootText" presStyleLbl="node3" presStyleIdx="0" presStyleCnt="7">
        <dgm:presLayoutVars>
          <dgm:chPref val="3"/>
        </dgm:presLayoutVars>
      </dgm:prSet>
      <dgm:spPr/>
    </dgm:pt>
    <dgm:pt modelId="{3788878B-DE01-48E9-8E23-D65A550CB183}" type="pres">
      <dgm:prSet presAssocID="{44EA7B13-EDDE-493C-BE91-B9A3A4862351}" presName="rootConnector" presStyleLbl="node3" presStyleIdx="0" presStyleCnt="7"/>
      <dgm:spPr/>
    </dgm:pt>
    <dgm:pt modelId="{10C8FCA5-061F-456E-A1C0-658E6789DF2A}" type="pres">
      <dgm:prSet presAssocID="{44EA7B13-EDDE-493C-BE91-B9A3A4862351}" presName="hierChild4" presStyleCnt="0"/>
      <dgm:spPr/>
    </dgm:pt>
    <dgm:pt modelId="{C7E2D3F1-8AA7-4627-8638-E76E0A40FD4F}" type="pres">
      <dgm:prSet presAssocID="{44EA7B13-EDDE-493C-BE91-B9A3A4862351}" presName="hierChild5" presStyleCnt="0"/>
      <dgm:spPr/>
    </dgm:pt>
    <dgm:pt modelId="{51400C70-FF8E-4CDD-9EC8-748AA4452316}" type="pres">
      <dgm:prSet presAssocID="{0A01D7FB-DCC1-4297-BDA5-940AF96185AB}" presName="Name35" presStyleLbl="parChTrans1D3" presStyleIdx="1" presStyleCnt="11"/>
      <dgm:spPr/>
    </dgm:pt>
    <dgm:pt modelId="{CEB8EB93-AC41-40CE-BEEA-B512ABD1E429}" type="pres">
      <dgm:prSet presAssocID="{F0D5E8A9-6420-4185-8F49-A2E2B753775B}" presName="hierRoot2" presStyleCnt="0">
        <dgm:presLayoutVars>
          <dgm:hierBranch/>
        </dgm:presLayoutVars>
      </dgm:prSet>
      <dgm:spPr/>
    </dgm:pt>
    <dgm:pt modelId="{D17F82C3-7FAD-434D-A416-1BAC8BD54CDA}" type="pres">
      <dgm:prSet presAssocID="{F0D5E8A9-6420-4185-8F49-A2E2B753775B}" presName="rootComposite" presStyleCnt="0"/>
      <dgm:spPr/>
    </dgm:pt>
    <dgm:pt modelId="{69A66390-709C-4891-83A7-AFF0ECB2A309}" type="pres">
      <dgm:prSet presAssocID="{F0D5E8A9-6420-4185-8F49-A2E2B753775B}" presName="rootText" presStyleLbl="node3" presStyleIdx="1" presStyleCnt="7">
        <dgm:presLayoutVars>
          <dgm:chPref val="3"/>
        </dgm:presLayoutVars>
      </dgm:prSet>
      <dgm:spPr/>
    </dgm:pt>
    <dgm:pt modelId="{FB9CFB6A-10EA-4BC0-9A87-ECD91C256925}" type="pres">
      <dgm:prSet presAssocID="{F0D5E8A9-6420-4185-8F49-A2E2B753775B}" presName="rootConnector" presStyleLbl="node3" presStyleIdx="1" presStyleCnt="7"/>
      <dgm:spPr/>
    </dgm:pt>
    <dgm:pt modelId="{40E52201-1857-4562-A64D-1556DD2E9AAA}" type="pres">
      <dgm:prSet presAssocID="{F0D5E8A9-6420-4185-8F49-A2E2B753775B}" presName="hierChild4" presStyleCnt="0"/>
      <dgm:spPr/>
    </dgm:pt>
    <dgm:pt modelId="{C5F314CA-A29A-4B88-A6F7-39023E7CC6B0}" type="pres">
      <dgm:prSet presAssocID="{F0D5E8A9-6420-4185-8F49-A2E2B753775B}" presName="hierChild5" presStyleCnt="0"/>
      <dgm:spPr/>
    </dgm:pt>
    <dgm:pt modelId="{3D02F8DD-7EAD-400E-84F2-B3C8B024E1B4}" type="pres">
      <dgm:prSet presAssocID="{07BA5F6B-98B8-4A87-B9E9-4F49A45F6748}" presName="Name35" presStyleLbl="parChTrans1D3" presStyleIdx="2" presStyleCnt="11"/>
      <dgm:spPr/>
    </dgm:pt>
    <dgm:pt modelId="{D166F409-55E2-40C7-9680-4D0CC44C0B82}" type="pres">
      <dgm:prSet presAssocID="{D76C70D7-B913-4BCD-82E3-213EDC7E5291}" presName="hierRoot2" presStyleCnt="0">
        <dgm:presLayoutVars>
          <dgm:hierBranch/>
        </dgm:presLayoutVars>
      </dgm:prSet>
      <dgm:spPr/>
    </dgm:pt>
    <dgm:pt modelId="{AF6A2A10-6235-49B5-BE01-939601BEF625}" type="pres">
      <dgm:prSet presAssocID="{D76C70D7-B913-4BCD-82E3-213EDC7E5291}" presName="rootComposite" presStyleCnt="0"/>
      <dgm:spPr/>
    </dgm:pt>
    <dgm:pt modelId="{7ED01058-DB41-45A3-B601-668618A3A0A7}" type="pres">
      <dgm:prSet presAssocID="{D76C70D7-B913-4BCD-82E3-213EDC7E5291}" presName="rootText" presStyleLbl="node3" presStyleIdx="2" presStyleCnt="7">
        <dgm:presLayoutVars>
          <dgm:chPref val="3"/>
        </dgm:presLayoutVars>
      </dgm:prSet>
      <dgm:spPr/>
    </dgm:pt>
    <dgm:pt modelId="{882EF88B-D884-493B-A311-C32CF224E657}" type="pres">
      <dgm:prSet presAssocID="{D76C70D7-B913-4BCD-82E3-213EDC7E5291}" presName="rootConnector" presStyleLbl="node3" presStyleIdx="2" presStyleCnt="7"/>
      <dgm:spPr/>
    </dgm:pt>
    <dgm:pt modelId="{C525DCFF-FF7D-4D94-A974-9EFD85BC5D89}" type="pres">
      <dgm:prSet presAssocID="{D76C70D7-B913-4BCD-82E3-213EDC7E5291}" presName="hierChild4" presStyleCnt="0"/>
      <dgm:spPr/>
    </dgm:pt>
    <dgm:pt modelId="{FCFE85BE-4FBD-405C-A567-1CBAFFCC831D}" type="pres">
      <dgm:prSet presAssocID="{D76C70D7-B913-4BCD-82E3-213EDC7E5291}" presName="hierChild5" presStyleCnt="0"/>
      <dgm:spPr/>
    </dgm:pt>
    <dgm:pt modelId="{66AD0CF2-4779-4A8A-AA45-555694994E7B}" type="pres">
      <dgm:prSet presAssocID="{CFEDB987-A2B5-4996-8043-91D3060CB32E}" presName="Name35" presStyleLbl="parChTrans1D3" presStyleIdx="3" presStyleCnt="11"/>
      <dgm:spPr/>
    </dgm:pt>
    <dgm:pt modelId="{6CC244DA-075D-4E5E-92B0-DFDEF199F6F8}" type="pres">
      <dgm:prSet presAssocID="{2088F23D-D4E7-4E53-9322-A51A1915FA05}" presName="hierRoot2" presStyleCnt="0">
        <dgm:presLayoutVars>
          <dgm:hierBranch/>
        </dgm:presLayoutVars>
      </dgm:prSet>
      <dgm:spPr/>
    </dgm:pt>
    <dgm:pt modelId="{E31F8F70-69B1-488A-8EFA-ACD59F6ADAF9}" type="pres">
      <dgm:prSet presAssocID="{2088F23D-D4E7-4E53-9322-A51A1915FA05}" presName="rootComposite" presStyleCnt="0"/>
      <dgm:spPr/>
    </dgm:pt>
    <dgm:pt modelId="{17A11271-5770-432F-9C68-1FAC06A47DA9}" type="pres">
      <dgm:prSet presAssocID="{2088F23D-D4E7-4E53-9322-A51A1915FA05}" presName="rootText" presStyleLbl="node3" presStyleIdx="3" presStyleCnt="7">
        <dgm:presLayoutVars>
          <dgm:chPref val="3"/>
        </dgm:presLayoutVars>
      </dgm:prSet>
      <dgm:spPr/>
    </dgm:pt>
    <dgm:pt modelId="{D33A6052-7DC3-4991-A4A3-D0E6B79E9F00}" type="pres">
      <dgm:prSet presAssocID="{2088F23D-D4E7-4E53-9322-A51A1915FA05}" presName="rootConnector" presStyleLbl="node3" presStyleIdx="3" presStyleCnt="7"/>
      <dgm:spPr/>
    </dgm:pt>
    <dgm:pt modelId="{6C29D5D9-E0E4-4846-8862-0B681971C35C}" type="pres">
      <dgm:prSet presAssocID="{2088F23D-D4E7-4E53-9322-A51A1915FA05}" presName="hierChild4" presStyleCnt="0"/>
      <dgm:spPr/>
    </dgm:pt>
    <dgm:pt modelId="{7AB0167F-D8C1-4392-8F78-4376B9522BF9}" type="pres">
      <dgm:prSet presAssocID="{2088F23D-D4E7-4E53-9322-A51A1915FA05}" presName="hierChild5" presStyleCnt="0"/>
      <dgm:spPr/>
    </dgm:pt>
    <dgm:pt modelId="{BACE4ABF-24BC-452A-B143-578A3001844F}" type="pres">
      <dgm:prSet presAssocID="{EE4076F8-F9CB-4776-AD00-7E556F49D2AB}" presName="Name35" presStyleLbl="parChTrans1D3" presStyleIdx="4" presStyleCnt="11"/>
      <dgm:spPr/>
    </dgm:pt>
    <dgm:pt modelId="{EC4FF495-43B0-474B-AA4A-4B7E5FBA6024}" type="pres">
      <dgm:prSet presAssocID="{74647E60-915E-4152-889A-BCA4A125175B}" presName="hierRoot2" presStyleCnt="0">
        <dgm:presLayoutVars>
          <dgm:hierBranch/>
        </dgm:presLayoutVars>
      </dgm:prSet>
      <dgm:spPr/>
    </dgm:pt>
    <dgm:pt modelId="{8014951A-A6C5-42EB-8920-F739809863DC}" type="pres">
      <dgm:prSet presAssocID="{74647E60-915E-4152-889A-BCA4A125175B}" presName="rootComposite" presStyleCnt="0"/>
      <dgm:spPr/>
    </dgm:pt>
    <dgm:pt modelId="{155995CC-6424-474F-BC7D-198B376CB62B}" type="pres">
      <dgm:prSet presAssocID="{74647E60-915E-4152-889A-BCA4A125175B}" presName="rootText" presStyleLbl="node3" presStyleIdx="4" presStyleCnt="7">
        <dgm:presLayoutVars>
          <dgm:chPref val="3"/>
        </dgm:presLayoutVars>
      </dgm:prSet>
      <dgm:spPr/>
    </dgm:pt>
    <dgm:pt modelId="{4704C7E7-3332-42C9-8B89-F19185A270B4}" type="pres">
      <dgm:prSet presAssocID="{74647E60-915E-4152-889A-BCA4A125175B}" presName="rootConnector" presStyleLbl="node3" presStyleIdx="4" presStyleCnt="7"/>
      <dgm:spPr/>
    </dgm:pt>
    <dgm:pt modelId="{32347913-DA47-428E-9F8C-35D22359C502}" type="pres">
      <dgm:prSet presAssocID="{74647E60-915E-4152-889A-BCA4A125175B}" presName="hierChild4" presStyleCnt="0"/>
      <dgm:spPr/>
    </dgm:pt>
    <dgm:pt modelId="{B627E8FB-07D6-4C9C-9047-9C15F8102A04}" type="pres">
      <dgm:prSet presAssocID="{74647E60-915E-4152-889A-BCA4A125175B}" presName="hierChild5" presStyleCnt="0"/>
      <dgm:spPr/>
    </dgm:pt>
    <dgm:pt modelId="{626F09F8-E3AA-4D0B-8853-2AA42669102E}" type="pres">
      <dgm:prSet presAssocID="{8ECCAE26-F500-4B90-BC2F-127726567044}" presName="Name35" presStyleLbl="parChTrans1D3" presStyleIdx="5" presStyleCnt="11"/>
      <dgm:spPr/>
    </dgm:pt>
    <dgm:pt modelId="{77003D0F-F0AD-4DBA-9B38-6B1552263FA7}" type="pres">
      <dgm:prSet presAssocID="{0A0A8951-6ACC-41DD-96DA-9E97AC155D82}" presName="hierRoot2" presStyleCnt="0">
        <dgm:presLayoutVars>
          <dgm:hierBranch/>
        </dgm:presLayoutVars>
      </dgm:prSet>
      <dgm:spPr/>
    </dgm:pt>
    <dgm:pt modelId="{D3126A43-9131-4CA7-9820-4F2BC96AD32A}" type="pres">
      <dgm:prSet presAssocID="{0A0A8951-6ACC-41DD-96DA-9E97AC155D82}" presName="rootComposite" presStyleCnt="0"/>
      <dgm:spPr/>
    </dgm:pt>
    <dgm:pt modelId="{9002EC60-6A2E-4C47-BDCF-B4D83A5A7F5C}" type="pres">
      <dgm:prSet presAssocID="{0A0A8951-6ACC-41DD-96DA-9E97AC155D82}" presName="rootText" presStyleLbl="node3" presStyleIdx="5" presStyleCnt="7">
        <dgm:presLayoutVars>
          <dgm:chPref val="3"/>
        </dgm:presLayoutVars>
      </dgm:prSet>
      <dgm:spPr/>
    </dgm:pt>
    <dgm:pt modelId="{E7360647-5EF8-4492-972E-1D851424F9D6}" type="pres">
      <dgm:prSet presAssocID="{0A0A8951-6ACC-41DD-96DA-9E97AC155D82}" presName="rootConnector" presStyleLbl="node3" presStyleIdx="5" presStyleCnt="7"/>
      <dgm:spPr/>
    </dgm:pt>
    <dgm:pt modelId="{8DF71F10-90AF-4D4A-AF01-E3976A0756D7}" type="pres">
      <dgm:prSet presAssocID="{0A0A8951-6ACC-41DD-96DA-9E97AC155D82}" presName="hierChild4" presStyleCnt="0"/>
      <dgm:spPr/>
    </dgm:pt>
    <dgm:pt modelId="{898E46BD-D821-408B-BD99-208C76B24887}" type="pres">
      <dgm:prSet presAssocID="{0A0A8951-6ACC-41DD-96DA-9E97AC155D82}" presName="hierChild5" presStyleCnt="0"/>
      <dgm:spPr/>
    </dgm:pt>
    <dgm:pt modelId="{CEE12ED8-EFDD-41BA-B7AE-01EA8F307F53}" type="pres">
      <dgm:prSet presAssocID="{63159624-A7B4-4FCB-A73F-D6DD5620092F}" presName="Name35" presStyleLbl="parChTrans1D3" presStyleIdx="6" presStyleCnt="11"/>
      <dgm:spPr/>
    </dgm:pt>
    <dgm:pt modelId="{CE7F8DEC-7E35-46AA-9CCC-60FDFF5626C9}" type="pres">
      <dgm:prSet presAssocID="{78801AA6-4DC0-478B-8BC0-50E8022D7634}" presName="hierRoot2" presStyleCnt="0">
        <dgm:presLayoutVars>
          <dgm:hierBranch/>
        </dgm:presLayoutVars>
      </dgm:prSet>
      <dgm:spPr/>
    </dgm:pt>
    <dgm:pt modelId="{7DB741B8-D80F-4310-AAA6-AEE9F1CB1E52}" type="pres">
      <dgm:prSet presAssocID="{78801AA6-4DC0-478B-8BC0-50E8022D7634}" presName="rootComposite" presStyleCnt="0"/>
      <dgm:spPr/>
    </dgm:pt>
    <dgm:pt modelId="{72379FF8-F414-437D-A4DC-391A2C9F06F2}" type="pres">
      <dgm:prSet presAssocID="{78801AA6-4DC0-478B-8BC0-50E8022D7634}" presName="rootText" presStyleLbl="node3" presStyleIdx="6" presStyleCnt="7">
        <dgm:presLayoutVars>
          <dgm:chPref val="3"/>
        </dgm:presLayoutVars>
      </dgm:prSet>
      <dgm:spPr/>
    </dgm:pt>
    <dgm:pt modelId="{0A0EC417-5A19-4297-B2A3-3FD8D8076779}" type="pres">
      <dgm:prSet presAssocID="{78801AA6-4DC0-478B-8BC0-50E8022D7634}" presName="rootConnector" presStyleLbl="node3" presStyleIdx="6" presStyleCnt="7"/>
      <dgm:spPr/>
    </dgm:pt>
    <dgm:pt modelId="{91A2E256-414A-4823-ABFE-30F6F8A73AFD}" type="pres">
      <dgm:prSet presAssocID="{78801AA6-4DC0-478B-8BC0-50E8022D7634}" presName="hierChild4" presStyleCnt="0"/>
      <dgm:spPr/>
    </dgm:pt>
    <dgm:pt modelId="{2FAABEB0-00E0-4CE7-A7D7-E3874E1B83E8}" type="pres">
      <dgm:prSet presAssocID="{78801AA6-4DC0-478B-8BC0-50E8022D7634}" presName="hierChild5" presStyleCnt="0"/>
      <dgm:spPr/>
    </dgm:pt>
    <dgm:pt modelId="{422C1DEB-49D3-4C67-B938-F7ABB78FD3FA}" type="pres">
      <dgm:prSet presAssocID="{81E79437-9A77-44D1-8324-F7DB6CBCA1E6}" presName="hierChild5" presStyleCnt="0"/>
      <dgm:spPr/>
    </dgm:pt>
    <dgm:pt modelId="{55B2B272-6084-455A-AB9A-490D977E8C5B}" type="pres">
      <dgm:prSet presAssocID="{5D618FC6-E25D-4015-AEB3-6898CD5E1630}" presName="hierChild3" presStyleCnt="0"/>
      <dgm:spPr/>
    </dgm:pt>
    <dgm:pt modelId="{AE88C2AD-D5B2-49BA-B1E9-D9602E5E0751}" type="pres">
      <dgm:prSet presAssocID="{2D922BC2-758A-4600-B5D5-8D7029212615}" presName="Name111" presStyleLbl="parChTrans1D2" presStyleIdx="1" presStyleCnt="2"/>
      <dgm:spPr/>
    </dgm:pt>
    <dgm:pt modelId="{A8322904-1E45-4E27-BFAD-D23343ACFF3B}" type="pres">
      <dgm:prSet presAssocID="{99C95422-8464-49D4-8606-BFBAC784649B}" presName="hierRoot3" presStyleCnt="0">
        <dgm:presLayoutVars>
          <dgm:hierBranch/>
        </dgm:presLayoutVars>
      </dgm:prSet>
      <dgm:spPr/>
    </dgm:pt>
    <dgm:pt modelId="{41ED4D0E-AD75-4778-8710-C8BE3D96FB3F}" type="pres">
      <dgm:prSet presAssocID="{99C95422-8464-49D4-8606-BFBAC784649B}" presName="rootComposite3" presStyleCnt="0"/>
      <dgm:spPr/>
    </dgm:pt>
    <dgm:pt modelId="{EB1D86DB-4CBC-42CA-88C7-38E604FFEAF0}" type="pres">
      <dgm:prSet presAssocID="{99C95422-8464-49D4-8606-BFBAC784649B}" presName="rootText3" presStyleLbl="asst1" presStyleIdx="0" presStyleCnt="5" custLinFactNeighborY="55797">
        <dgm:presLayoutVars>
          <dgm:chPref val="3"/>
        </dgm:presLayoutVars>
      </dgm:prSet>
      <dgm:spPr/>
    </dgm:pt>
    <dgm:pt modelId="{DD66315D-CF13-459F-BA63-5BF632A263DF}" type="pres">
      <dgm:prSet presAssocID="{99C95422-8464-49D4-8606-BFBAC784649B}" presName="rootConnector3" presStyleLbl="asst1" presStyleIdx="0" presStyleCnt="5"/>
      <dgm:spPr/>
    </dgm:pt>
    <dgm:pt modelId="{C7CEAB50-B210-47F2-82D5-226392BD3710}" type="pres">
      <dgm:prSet presAssocID="{99C95422-8464-49D4-8606-BFBAC784649B}" presName="hierChild6" presStyleCnt="0"/>
      <dgm:spPr/>
    </dgm:pt>
    <dgm:pt modelId="{226F7EAD-F73C-4D71-B439-5DA75A94D11A}" type="pres">
      <dgm:prSet presAssocID="{99C95422-8464-49D4-8606-BFBAC784649B}" presName="hierChild7" presStyleCnt="0"/>
      <dgm:spPr/>
    </dgm:pt>
    <dgm:pt modelId="{B571EA98-D6FC-4154-9D6E-0FFCF42BD876}" type="pres">
      <dgm:prSet presAssocID="{95424F28-4AF9-48C3-A646-00B10CAFC2F6}" presName="Name111" presStyleLbl="parChTrans1D3" presStyleIdx="7" presStyleCnt="11"/>
      <dgm:spPr/>
    </dgm:pt>
    <dgm:pt modelId="{0E86CCC1-5089-4B96-B668-579B9720522F}" type="pres">
      <dgm:prSet presAssocID="{C1B05D8A-D593-4FA4-916A-03F8F2A1ACBC}" presName="hierRoot3" presStyleCnt="0">
        <dgm:presLayoutVars>
          <dgm:hierBranch/>
        </dgm:presLayoutVars>
      </dgm:prSet>
      <dgm:spPr/>
    </dgm:pt>
    <dgm:pt modelId="{875690A6-BAF6-4EA1-9B3D-5A752FA7474D}" type="pres">
      <dgm:prSet presAssocID="{C1B05D8A-D593-4FA4-916A-03F8F2A1ACBC}" presName="rootComposite3" presStyleCnt="0"/>
      <dgm:spPr/>
    </dgm:pt>
    <dgm:pt modelId="{7807054E-6D4F-4AD9-9680-B2284C0A8650}" type="pres">
      <dgm:prSet presAssocID="{C1B05D8A-D593-4FA4-916A-03F8F2A1ACBC}" presName="rootText3" presStyleLbl="asst1" presStyleIdx="1" presStyleCnt="5" custLinFactNeighborY="31884">
        <dgm:presLayoutVars>
          <dgm:chPref val="3"/>
        </dgm:presLayoutVars>
      </dgm:prSet>
      <dgm:spPr/>
    </dgm:pt>
    <dgm:pt modelId="{BB7D996D-E73E-41A8-9343-E07B9FFFBF02}" type="pres">
      <dgm:prSet presAssocID="{C1B05D8A-D593-4FA4-916A-03F8F2A1ACBC}" presName="rootConnector3" presStyleLbl="asst1" presStyleIdx="1" presStyleCnt="5"/>
      <dgm:spPr/>
    </dgm:pt>
    <dgm:pt modelId="{B469DCE0-9B71-42B5-8389-CF4CDA850858}" type="pres">
      <dgm:prSet presAssocID="{C1B05D8A-D593-4FA4-916A-03F8F2A1ACBC}" presName="hierChild6" presStyleCnt="0"/>
      <dgm:spPr/>
    </dgm:pt>
    <dgm:pt modelId="{207480DC-35B8-4176-8C11-C952FBE32DFA}" type="pres">
      <dgm:prSet presAssocID="{C1B05D8A-D593-4FA4-916A-03F8F2A1ACBC}" presName="hierChild7" presStyleCnt="0"/>
      <dgm:spPr/>
    </dgm:pt>
    <dgm:pt modelId="{B71F2280-693A-4B9C-8D1D-79BEB758EE56}" type="pres">
      <dgm:prSet presAssocID="{2AF34A20-8FD6-46AD-B301-BE477D901C11}" presName="Name111" presStyleLbl="parChTrans1D3" presStyleIdx="8" presStyleCnt="11"/>
      <dgm:spPr/>
    </dgm:pt>
    <dgm:pt modelId="{5DA00A52-46EB-4660-8EF3-33AB224E21FF}" type="pres">
      <dgm:prSet presAssocID="{6BE7826D-D88D-40B5-84BF-AB48E79FBBD8}" presName="hierRoot3" presStyleCnt="0">
        <dgm:presLayoutVars>
          <dgm:hierBranch/>
        </dgm:presLayoutVars>
      </dgm:prSet>
      <dgm:spPr/>
    </dgm:pt>
    <dgm:pt modelId="{D92A55F6-A26D-4A63-B4BA-8E1F3CFD75B9}" type="pres">
      <dgm:prSet presAssocID="{6BE7826D-D88D-40B5-84BF-AB48E79FBBD8}" presName="rootComposite3" presStyleCnt="0"/>
      <dgm:spPr/>
    </dgm:pt>
    <dgm:pt modelId="{2AA4BBF4-0371-4939-B0A2-27E5C7F02D79}" type="pres">
      <dgm:prSet presAssocID="{6BE7826D-D88D-40B5-84BF-AB48E79FBBD8}" presName="rootText3" presStyleLbl="asst1" presStyleIdx="2" presStyleCnt="5" custLinFactNeighborY="31884">
        <dgm:presLayoutVars>
          <dgm:chPref val="3"/>
        </dgm:presLayoutVars>
      </dgm:prSet>
      <dgm:spPr/>
    </dgm:pt>
    <dgm:pt modelId="{5A54EEF7-0E28-4A55-9A24-A208A00545C3}" type="pres">
      <dgm:prSet presAssocID="{6BE7826D-D88D-40B5-84BF-AB48E79FBBD8}" presName="rootConnector3" presStyleLbl="asst1" presStyleIdx="2" presStyleCnt="5"/>
      <dgm:spPr/>
    </dgm:pt>
    <dgm:pt modelId="{F146AB46-C746-4593-8ABD-73DE6234FBDA}" type="pres">
      <dgm:prSet presAssocID="{6BE7826D-D88D-40B5-84BF-AB48E79FBBD8}" presName="hierChild6" presStyleCnt="0"/>
      <dgm:spPr/>
    </dgm:pt>
    <dgm:pt modelId="{F6441859-2E67-49DD-A4FE-856DB1CC8FAC}" type="pres">
      <dgm:prSet presAssocID="{6BE7826D-D88D-40B5-84BF-AB48E79FBBD8}" presName="hierChild7" presStyleCnt="0"/>
      <dgm:spPr/>
    </dgm:pt>
    <dgm:pt modelId="{9C5AC1AB-63C8-40D7-8403-60C41A3AC8B4}" type="pres">
      <dgm:prSet presAssocID="{D0C2CA4D-EF70-4EB7-AB25-70D985FF3FE0}" presName="Name111" presStyleLbl="parChTrans1D3" presStyleIdx="9" presStyleCnt="11"/>
      <dgm:spPr/>
    </dgm:pt>
    <dgm:pt modelId="{A1F6549B-5E54-4248-8320-2897D5689983}" type="pres">
      <dgm:prSet presAssocID="{1F119FF7-4768-4B8D-90F3-18A4039DE294}" presName="hierRoot3" presStyleCnt="0">
        <dgm:presLayoutVars>
          <dgm:hierBranch/>
        </dgm:presLayoutVars>
      </dgm:prSet>
      <dgm:spPr/>
    </dgm:pt>
    <dgm:pt modelId="{EDF295C1-7E60-47DA-A1E4-DBBE6DE799B9}" type="pres">
      <dgm:prSet presAssocID="{1F119FF7-4768-4B8D-90F3-18A4039DE294}" presName="rootComposite3" presStyleCnt="0"/>
      <dgm:spPr/>
    </dgm:pt>
    <dgm:pt modelId="{A217D044-1546-42ED-AB10-90C9F1D86029}" type="pres">
      <dgm:prSet presAssocID="{1F119FF7-4768-4B8D-90F3-18A4039DE294}" presName="rootText3" presStyleLbl="asst1" presStyleIdx="3" presStyleCnt="5" custLinFactNeighborY="31884">
        <dgm:presLayoutVars>
          <dgm:chPref val="3"/>
        </dgm:presLayoutVars>
      </dgm:prSet>
      <dgm:spPr/>
    </dgm:pt>
    <dgm:pt modelId="{E39DF229-78F2-4300-870F-8742364B8CBD}" type="pres">
      <dgm:prSet presAssocID="{1F119FF7-4768-4B8D-90F3-18A4039DE294}" presName="rootConnector3" presStyleLbl="asst1" presStyleIdx="3" presStyleCnt="5"/>
      <dgm:spPr/>
    </dgm:pt>
    <dgm:pt modelId="{B9395BC7-C4BA-462F-9C5A-2BDC49EED621}" type="pres">
      <dgm:prSet presAssocID="{1F119FF7-4768-4B8D-90F3-18A4039DE294}" presName="hierChild6" presStyleCnt="0"/>
      <dgm:spPr/>
    </dgm:pt>
    <dgm:pt modelId="{97729536-2D83-4CBB-AAD3-9FEA334E15C8}" type="pres">
      <dgm:prSet presAssocID="{1F119FF7-4768-4B8D-90F3-18A4039DE294}" presName="hierChild7" presStyleCnt="0"/>
      <dgm:spPr/>
    </dgm:pt>
    <dgm:pt modelId="{C1676750-3163-4792-86AA-A3790634AE31}" type="pres">
      <dgm:prSet presAssocID="{2E02C9CD-6081-42F3-A43F-B07EAF1B4208}" presName="Name111" presStyleLbl="parChTrans1D3" presStyleIdx="10" presStyleCnt="11"/>
      <dgm:spPr/>
    </dgm:pt>
    <dgm:pt modelId="{26265DB4-5050-4E3A-93B7-E63FD9921A6F}" type="pres">
      <dgm:prSet presAssocID="{037FA4FC-BD16-495D-B89D-B4A934DCBE4D}" presName="hierRoot3" presStyleCnt="0">
        <dgm:presLayoutVars>
          <dgm:hierBranch val="init"/>
        </dgm:presLayoutVars>
      </dgm:prSet>
      <dgm:spPr/>
    </dgm:pt>
    <dgm:pt modelId="{1DE6AB5D-830C-491C-AF46-DE247F795883}" type="pres">
      <dgm:prSet presAssocID="{037FA4FC-BD16-495D-B89D-B4A934DCBE4D}" presName="rootComposite3" presStyleCnt="0"/>
      <dgm:spPr/>
    </dgm:pt>
    <dgm:pt modelId="{40991C59-F679-421F-B3BF-3A540605160D}" type="pres">
      <dgm:prSet presAssocID="{037FA4FC-BD16-495D-B89D-B4A934DCBE4D}" presName="rootText3" presStyleLbl="asst1" presStyleIdx="4" presStyleCnt="5" custLinFactNeighborY="31884">
        <dgm:presLayoutVars>
          <dgm:chPref val="3"/>
        </dgm:presLayoutVars>
      </dgm:prSet>
      <dgm:spPr/>
    </dgm:pt>
    <dgm:pt modelId="{2ED61F23-83E8-454D-B005-9D2AB2C9B438}" type="pres">
      <dgm:prSet presAssocID="{037FA4FC-BD16-495D-B89D-B4A934DCBE4D}" presName="rootConnector3" presStyleLbl="asst1" presStyleIdx="4" presStyleCnt="5"/>
      <dgm:spPr/>
    </dgm:pt>
    <dgm:pt modelId="{FC3C3B9B-14D4-4FA6-A2D2-0045A3D4D76C}" type="pres">
      <dgm:prSet presAssocID="{037FA4FC-BD16-495D-B89D-B4A934DCBE4D}" presName="hierChild6" presStyleCnt="0"/>
      <dgm:spPr/>
    </dgm:pt>
    <dgm:pt modelId="{C4855CDF-6AFF-409B-B774-83746D2C25CB}" type="pres">
      <dgm:prSet presAssocID="{037FA4FC-BD16-495D-B89D-B4A934DCBE4D}" presName="hierChild7" presStyleCnt="0"/>
      <dgm:spPr/>
    </dgm:pt>
  </dgm:ptLst>
  <dgm:cxnLst>
    <dgm:cxn modelId="{D7E8C104-6DE8-4F47-8AEC-AB29616B8974}" type="presOf" srcId="{0AD9C14A-3E1A-47E2-954E-8793F1AEA50A}" destId="{B0A56998-9B63-4306-933A-47E569C5EF8F}" srcOrd="0" destOrd="0" presId="urn:microsoft.com/office/officeart/2005/8/layout/orgChart1"/>
    <dgm:cxn modelId="{C9684F08-B272-4ACE-92CE-DADAFF651013}" type="presOf" srcId="{037FA4FC-BD16-495D-B89D-B4A934DCBE4D}" destId="{2ED61F23-83E8-454D-B005-9D2AB2C9B438}" srcOrd="1" destOrd="0" presId="urn:microsoft.com/office/officeart/2005/8/layout/orgChart1"/>
    <dgm:cxn modelId="{567C7F09-D6A1-4D9C-8677-33BE56DA7B0B}" srcId="{81E79437-9A77-44D1-8324-F7DB6CBCA1E6}" destId="{74647E60-915E-4152-889A-BCA4A125175B}" srcOrd="4" destOrd="0" parTransId="{EE4076F8-F9CB-4776-AD00-7E556F49D2AB}" sibTransId="{5F90FE72-68F6-4D5D-8608-6F40DF5F00C6}"/>
    <dgm:cxn modelId="{B0471C0B-8870-45ED-A945-70A1D38D2079}" srcId="{5D618FC6-E25D-4015-AEB3-6898CD5E1630}" destId="{99C95422-8464-49D4-8606-BFBAC784649B}" srcOrd="0" destOrd="0" parTransId="{2D922BC2-758A-4600-B5D5-8D7029212615}" sibTransId="{9C02C280-14C4-4EFA-B109-A51502D9DECC}"/>
    <dgm:cxn modelId="{C20DFD1A-1707-4AA3-AB48-48AEE1425D75}" srcId="{5159FE40-E7A2-48E0-A3AE-54DD8E83BB2D}" destId="{5D618FC6-E25D-4015-AEB3-6898CD5E1630}" srcOrd="0" destOrd="0" parTransId="{7FE3B6E4-129B-49CE-8615-2AA2C2A8EA3A}" sibTransId="{EFD5EBC1-DF98-4FD1-A924-220167D2E848}"/>
    <dgm:cxn modelId="{2047A01C-8B6D-4016-A815-74CD973B1AE7}" type="presOf" srcId="{037FA4FC-BD16-495D-B89D-B4A934DCBE4D}" destId="{40991C59-F679-421F-B3BF-3A540605160D}" srcOrd="0" destOrd="0" presId="urn:microsoft.com/office/officeart/2005/8/layout/orgChart1"/>
    <dgm:cxn modelId="{E114CB2A-EDFB-4624-A0CD-3E1ED03B26CB}" type="presOf" srcId="{74647E60-915E-4152-889A-BCA4A125175B}" destId="{155995CC-6424-474F-BC7D-198B376CB62B}" srcOrd="0" destOrd="0" presId="urn:microsoft.com/office/officeart/2005/8/layout/orgChart1"/>
    <dgm:cxn modelId="{CDAF6030-C372-44B4-95E1-9467313094CB}" type="presOf" srcId="{07BA5F6B-98B8-4A87-B9E9-4F49A45F6748}" destId="{3D02F8DD-7EAD-400E-84F2-B3C8B024E1B4}" srcOrd="0" destOrd="0" presId="urn:microsoft.com/office/officeart/2005/8/layout/orgChart1"/>
    <dgm:cxn modelId="{0F27AD30-305F-463E-B374-01F1C9277163}" srcId="{99C95422-8464-49D4-8606-BFBAC784649B}" destId="{C1B05D8A-D593-4FA4-916A-03F8F2A1ACBC}" srcOrd="0" destOrd="0" parTransId="{95424F28-4AF9-48C3-A646-00B10CAFC2F6}" sibTransId="{A452B287-8EB6-4A3A-ACF6-65BBC5156DBE}"/>
    <dgm:cxn modelId="{EDCEC536-9517-413D-BE77-98366CC750FB}" type="presOf" srcId="{5D618FC6-E25D-4015-AEB3-6898CD5E1630}" destId="{4D511C7E-4090-467C-A234-B39CD4D98C0E}" srcOrd="1" destOrd="0" presId="urn:microsoft.com/office/officeart/2005/8/layout/orgChart1"/>
    <dgm:cxn modelId="{F10D9838-3B03-4F10-9905-3FB1AB6DFE4F}" type="presOf" srcId="{2D922BC2-758A-4600-B5D5-8D7029212615}" destId="{AE88C2AD-D5B2-49BA-B1E9-D9602E5E0751}" srcOrd="0" destOrd="0" presId="urn:microsoft.com/office/officeart/2005/8/layout/orgChart1"/>
    <dgm:cxn modelId="{209EBA5E-35B7-4070-A7B0-A8D6921B56A4}" type="presOf" srcId="{6BE7826D-D88D-40B5-84BF-AB48E79FBBD8}" destId="{5A54EEF7-0E28-4A55-9A24-A208A00545C3}" srcOrd="1" destOrd="0" presId="urn:microsoft.com/office/officeart/2005/8/layout/orgChart1"/>
    <dgm:cxn modelId="{9E9AD861-9DEE-4872-BE61-697450672DCE}" srcId="{81E79437-9A77-44D1-8324-F7DB6CBCA1E6}" destId="{0A0A8951-6ACC-41DD-96DA-9E97AC155D82}" srcOrd="5" destOrd="0" parTransId="{8ECCAE26-F500-4B90-BC2F-127726567044}" sibTransId="{94F13C57-7510-4B4A-B1A0-E2BE0CA59E0E}"/>
    <dgm:cxn modelId="{F0332144-146D-4D56-B10A-9C83448FA27A}" srcId="{99C95422-8464-49D4-8606-BFBAC784649B}" destId="{037FA4FC-BD16-495D-B89D-B4A934DCBE4D}" srcOrd="3" destOrd="0" parTransId="{2E02C9CD-6081-42F3-A43F-B07EAF1B4208}" sibTransId="{8442F45B-24CA-4FF6-B684-AC91CC4055C4}"/>
    <dgm:cxn modelId="{FDDEC164-1F02-44C7-9186-EFAD5C4844ED}" srcId="{81E79437-9A77-44D1-8324-F7DB6CBCA1E6}" destId="{44EA7B13-EDDE-493C-BE91-B9A3A4862351}" srcOrd="0" destOrd="0" parTransId="{F61BFF29-2CFF-46E6-96FD-3763C17CA1BA}" sibTransId="{32BEC52F-2FA1-4A89-90CC-A96E15A05748}"/>
    <dgm:cxn modelId="{6E850A65-9252-4D7B-A9F4-65DADD2ACBD9}" type="presOf" srcId="{F0D5E8A9-6420-4185-8F49-A2E2B753775B}" destId="{69A66390-709C-4891-83A7-AFF0ECB2A309}" srcOrd="0" destOrd="0" presId="urn:microsoft.com/office/officeart/2005/8/layout/orgChart1"/>
    <dgm:cxn modelId="{AAD69A66-CBAA-4D5A-812D-032E281B7E6E}" type="presOf" srcId="{0A0A8951-6ACC-41DD-96DA-9E97AC155D82}" destId="{E7360647-5EF8-4492-972E-1D851424F9D6}" srcOrd="1" destOrd="0" presId="urn:microsoft.com/office/officeart/2005/8/layout/orgChart1"/>
    <dgm:cxn modelId="{BA68D548-66DC-4016-8BCF-8ECF9E3AC67E}" type="presOf" srcId="{0A01D7FB-DCC1-4297-BDA5-940AF96185AB}" destId="{51400C70-FF8E-4CDD-9EC8-748AA4452316}" srcOrd="0" destOrd="0" presId="urn:microsoft.com/office/officeart/2005/8/layout/orgChart1"/>
    <dgm:cxn modelId="{5E57FB49-91AF-4833-B08A-8CCEABCB77D2}" type="presOf" srcId="{99C95422-8464-49D4-8606-BFBAC784649B}" destId="{DD66315D-CF13-459F-BA63-5BF632A263DF}" srcOrd="1" destOrd="0" presId="urn:microsoft.com/office/officeart/2005/8/layout/orgChart1"/>
    <dgm:cxn modelId="{12F99B6A-7E4B-49EB-B7C0-B49F714BA304}" type="presOf" srcId="{78801AA6-4DC0-478B-8BC0-50E8022D7634}" destId="{72379FF8-F414-437D-A4DC-391A2C9F06F2}" srcOrd="0" destOrd="0" presId="urn:microsoft.com/office/officeart/2005/8/layout/orgChart1"/>
    <dgm:cxn modelId="{0FAB274D-EA21-44FA-B361-A8F14E9D57B0}" srcId="{81E79437-9A77-44D1-8324-F7DB6CBCA1E6}" destId="{78801AA6-4DC0-478B-8BC0-50E8022D7634}" srcOrd="6" destOrd="0" parTransId="{63159624-A7B4-4FCB-A73F-D6DD5620092F}" sibTransId="{DADD5FC4-55BC-4C4E-9060-F343A0DEE932}"/>
    <dgm:cxn modelId="{A9C26A4E-756F-496C-92FF-5F106C2C62EB}" type="presOf" srcId="{F61BFF29-2CFF-46E6-96FD-3763C17CA1BA}" destId="{8627C5C4-D197-4376-86F3-8325515EF7F8}" srcOrd="0" destOrd="0" presId="urn:microsoft.com/office/officeart/2005/8/layout/orgChart1"/>
    <dgm:cxn modelId="{FCC2D34E-99E3-49AE-A936-930C3E0E157F}" type="presOf" srcId="{78801AA6-4DC0-478B-8BC0-50E8022D7634}" destId="{0A0EC417-5A19-4297-B2A3-3FD8D8076779}" srcOrd="1" destOrd="0" presId="urn:microsoft.com/office/officeart/2005/8/layout/orgChart1"/>
    <dgm:cxn modelId="{BE061172-74A5-47BA-8A87-695361228B95}" type="presOf" srcId="{81E79437-9A77-44D1-8324-F7DB6CBCA1E6}" destId="{D2DE8303-A17A-47C8-AB82-452BC06FF447}" srcOrd="0" destOrd="0" presId="urn:microsoft.com/office/officeart/2005/8/layout/orgChart1"/>
    <dgm:cxn modelId="{5BAE5253-3A4C-4848-8BE6-490C8F0E13F5}" type="presOf" srcId="{D76C70D7-B913-4BCD-82E3-213EDC7E5291}" destId="{882EF88B-D884-493B-A311-C32CF224E657}" srcOrd="1" destOrd="0" presId="urn:microsoft.com/office/officeart/2005/8/layout/orgChart1"/>
    <dgm:cxn modelId="{69556078-778E-45F4-B99C-C930A20A61FD}" type="presOf" srcId="{2E02C9CD-6081-42F3-A43F-B07EAF1B4208}" destId="{C1676750-3163-4792-86AA-A3790634AE31}" srcOrd="0" destOrd="0" presId="urn:microsoft.com/office/officeart/2005/8/layout/orgChart1"/>
    <dgm:cxn modelId="{3B2EC05A-D35A-4645-8999-C2C49344ED07}" type="presOf" srcId="{F0D5E8A9-6420-4185-8F49-A2E2B753775B}" destId="{FB9CFB6A-10EA-4BC0-9A87-ECD91C256925}" srcOrd="1" destOrd="0" presId="urn:microsoft.com/office/officeart/2005/8/layout/orgChart1"/>
    <dgm:cxn modelId="{6C362C7E-A4DA-4D5F-B58C-4A7A9C97FA8F}" srcId="{5D618FC6-E25D-4015-AEB3-6898CD5E1630}" destId="{81E79437-9A77-44D1-8324-F7DB6CBCA1E6}" srcOrd="1" destOrd="0" parTransId="{0AD9C14A-3E1A-47E2-954E-8793F1AEA50A}" sibTransId="{22E0767D-2403-4931-94E2-49A965F09437}"/>
    <dgm:cxn modelId="{34189B86-1923-421C-8AA1-50F2E443A0A4}" type="presOf" srcId="{44EA7B13-EDDE-493C-BE91-B9A3A4862351}" destId="{858549B5-1947-4C88-B96C-13DE84875553}" srcOrd="0" destOrd="0" presId="urn:microsoft.com/office/officeart/2005/8/layout/orgChart1"/>
    <dgm:cxn modelId="{7123A18F-9A3E-4E29-B7AA-D69101CC9491}" srcId="{81E79437-9A77-44D1-8324-F7DB6CBCA1E6}" destId="{D76C70D7-B913-4BCD-82E3-213EDC7E5291}" srcOrd="2" destOrd="0" parTransId="{07BA5F6B-98B8-4A87-B9E9-4F49A45F6748}" sibTransId="{ADC3A9EB-21C1-4E5C-B260-73715DC94BD0}"/>
    <dgm:cxn modelId="{5F8BE393-F185-486E-9C2C-2A6D13C55FDC}" type="presOf" srcId="{C1B05D8A-D593-4FA4-916A-03F8F2A1ACBC}" destId="{BB7D996D-E73E-41A8-9343-E07B9FFFBF02}" srcOrd="1" destOrd="0" presId="urn:microsoft.com/office/officeart/2005/8/layout/orgChart1"/>
    <dgm:cxn modelId="{AEEAF596-63C3-43C2-B556-3CBB0AA51C26}" type="presOf" srcId="{8ECCAE26-F500-4B90-BC2F-127726567044}" destId="{626F09F8-E3AA-4D0B-8853-2AA42669102E}" srcOrd="0" destOrd="0" presId="urn:microsoft.com/office/officeart/2005/8/layout/orgChart1"/>
    <dgm:cxn modelId="{0726F999-4180-4489-BEF6-E007D3935D5A}" type="presOf" srcId="{D76C70D7-B913-4BCD-82E3-213EDC7E5291}" destId="{7ED01058-DB41-45A3-B601-668618A3A0A7}" srcOrd="0" destOrd="0" presId="urn:microsoft.com/office/officeart/2005/8/layout/orgChart1"/>
    <dgm:cxn modelId="{8CFC1F9C-DDAF-430A-A1D3-97D594405077}" srcId="{99C95422-8464-49D4-8606-BFBAC784649B}" destId="{6BE7826D-D88D-40B5-84BF-AB48E79FBBD8}" srcOrd="1" destOrd="0" parTransId="{2AF34A20-8FD6-46AD-B301-BE477D901C11}" sibTransId="{8CE3C437-6514-4EFA-B33B-4B616F306157}"/>
    <dgm:cxn modelId="{35279F9E-28C6-4697-A74B-7C51C13FFE57}" type="presOf" srcId="{99C95422-8464-49D4-8606-BFBAC784649B}" destId="{EB1D86DB-4CBC-42CA-88C7-38E604FFEAF0}" srcOrd="0" destOrd="0" presId="urn:microsoft.com/office/officeart/2005/8/layout/orgChart1"/>
    <dgm:cxn modelId="{766930A2-29CF-4DE4-8BE8-E765DBBE807F}" type="presOf" srcId="{1F119FF7-4768-4B8D-90F3-18A4039DE294}" destId="{A217D044-1546-42ED-AB10-90C9F1D86029}" srcOrd="0" destOrd="0" presId="urn:microsoft.com/office/officeart/2005/8/layout/orgChart1"/>
    <dgm:cxn modelId="{AC4D1EB3-BBE5-461A-892A-3A411A21FBD7}" srcId="{81E79437-9A77-44D1-8324-F7DB6CBCA1E6}" destId="{2088F23D-D4E7-4E53-9322-A51A1915FA05}" srcOrd="3" destOrd="0" parTransId="{CFEDB987-A2B5-4996-8043-91D3060CB32E}" sibTransId="{11FB3A51-9E85-44D2-8594-123B3C49BD03}"/>
    <dgm:cxn modelId="{5DE93DB5-CC1E-4C30-8C5D-E63504DB0953}" type="presOf" srcId="{74647E60-915E-4152-889A-BCA4A125175B}" destId="{4704C7E7-3332-42C9-8B89-F19185A270B4}" srcOrd="1" destOrd="0" presId="urn:microsoft.com/office/officeart/2005/8/layout/orgChart1"/>
    <dgm:cxn modelId="{24DBC6B5-735C-4F85-A81F-41524A5B65BC}" type="presOf" srcId="{6BE7826D-D88D-40B5-84BF-AB48E79FBBD8}" destId="{2AA4BBF4-0371-4939-B0A2-27E5C7F02D79}" srcOrd="0" destOrd="0" presId="urn:microsoft.com/office/officeart/2005/8/layout/orgChart1"/>
    <dgm:cxn modelId="{D7F517B8-647C-40D8-9032-FC174AFE3314}" type="presOf" srcId="{1F119FF7-4768-4B8D-90F3-18A4039DE294}" destId="{E39DF229-78F2-4300-870F-8742364B8CBD}" srcOrd="1" destOrd="0" presId="urn:microsoft.com/office/officeart/2005/8/layout/orgChart1"/>
    <dgm:cxn modelId="{C94490B8-E47F-4C4C-9FFF-4EF2909764F2}" type="presOf" srcId="{44EA7B13-EDDE-493C-BE91-B9A3A4862351}" destId="{3788878B-DE01-48E9-8E23-D65A550CB183}" srcOrd="1" destOrd="0" presId="urn:microsoft.com/office/officeart/2005/8/layout/orgChart1"/>
    <dgm:cxn modelId="{0BD458C0-70F6-4552-8760-04BC820C83C4}" srcId="{99C95422-8464-49D4-8606-BFBAC784649B}" destId="{1F119FF7-4768-4B8D-90F3-18A4039DE294}" srcOrd="2" destOrd="0" parTransId="{D0C2CA4D-EF70-4EB7-AB25-70D985FF3FE0}" sibTransId="{FA9BDDDE-0067-4039-93BD-FEF2E486721C}"/>
    <dgm:cxn modelId="{81DA0EC4-8548-4644-9C1B-5A589BAE7199}" type="presOf" srcId="{CFEDB987-A2B5-4996-8043-91D3060CB32E}" destId="{66AD0CF2-4779-4A8A-AA45-555694994E7B}" srcOrd="0" destOrd="0" presId="urn:microsoft.com/office/officeart/2005/8/layout/orgChart1"/>
    <dgm:cxn modelId="{DBE578C9-521B-4D9B-9EDA-C519BD77B254}" type="presOf" srcId="{5D618FC6-E25D-4015-AEB3-6898CD5E1630}" destId="{AB8970C7-97EC-48B3-BE66-CEAAA165C0E9}" srcOrd="0" destOrd="0" presId="urn:microsoft.com/office/officeart/2005/8/layout/orgChart1"/>
    <dgm:cxn modelId="{2986C6CD-BBFA-4D66-B1F6-B2FF2BB2CC94}" srcId="{81E79437-9A77-44D1-8324-F7DB6CBCA1E6}" destId="{F0D5E8A9-6420-4185-8F49-A2E2B753775B}" srcOrd="1" destOrd="0" parTransId="{0A01D7FB-DCC1-4297-BDA5-940AF96185AB}" sibTransId="{31F1322C-F7D3-4D36-8AE4-22BACE8E351F}"/>
    <dgm:cxn modelId="{714453D3-C03B-42C4-885D-88CB7A49C3F3}" type="presOf" srcId="{EE4076F8-F9CB-4776-AD00-7E556F49D2AB}" destId="{BACE4ABF-24BC-452A-B143-578A3001844F}" srcOrd="0" destOrd="0" presId="urn:microsoft.com/office/officeart/2005/8/layout/orgChart1"/>
    <dgm:cxn modelId="{9FBB84E1-4391-44B4-B7DE-6788B3FE6B7B}" type="presOf" srcId="{95424F28-4AF9-48C3-A646-00B10CAFC2F6}" destId="{B571EA98-D6FC-4154-9D6E-0FFCF42BD876}" srcOrd="0" destOrd="0" presId="urn:microsoft.com/office/officeart/2005/8/layout/orgChart1"/>
    <dgm:cxn modelId="{4783CAE2-444A-470C-929D-D2A2EA226D77}" type="presOf" srcId="{C1B05D8A-D593-4FA4-916A-03F8F2A1ACBC}" destId="{7807054E-6D4F-4AD9-9680-B2284C0A8650}" srcOrd="0" destOrd="0" presId="urn:microsoft.com/office/officeart/2005/8/layout/orgChart1"/>
    <dgm:cxn modelId="{B0E2D9E3-4218-423E-AB62-2996E0937C10}" type="presOf" srcId="{0A0A8951-6ACC-41DD-96DA-9E97AC155D82}" destId="{9002EC60-6A2E-4C47-BDCF-B4D83A5A7F5C}" srcOrd="0" destOrd="0" presId="urn:microsoft.com/office/officeart/2005/8/layout/orgChart1"/>
    <dgm:cxn modelId="{724D9FE7-911D-4136-9993-F80BF92C7F6B}" type="presOf" srcId="{81E79437-9A77-44D1-8324-F7DB6CBCA1E6}" destId="{049EDEE8-2C29-45FC-B4B3-B240E9BFE516}" srcOrd="1" destOrd="0" presId="urn:microsoft.com/office/officeart/2005/8/layout/orgChart1"/>
    <dgm:cxn modelId="{2C1BC2EC-F0BB-4BB0-AD88-7A390B39D13D}" type="presOf" srcId="{2AF34A20-8FD6-46AD-B301-BE477D901C11}" destId="{B71F2280-693A-4B9C-8D1D-79BEB758EE56}" srcOrd="0" destOrd="0" presId="urn:microsoft.com/office/officeart/2005/8/layout/orgChart1"/>
    <dgm:cxn modelId="{DD3C51F0-2BE8-441E-931E-8592B1C22CF7}" type="presOf" srcId="{63159624-A7B4-4FCB-A73F-D6DD5620092F}" destId="{CEE12ED8-EFDD-41BA-B7AE-01EA8F307F53}" srcOrd="0" destOrd="0" presId="urn:microsoft.com/office/officeart/2005/8/layout/orgChart1"/>
    <dgm:cxn modelId="{56D231F6-FB37-49AE-9700-AA351FA117EA}" type="presOf" srcId="{D0C2CA4D-EF70-4EB7-AB25-70D985FF3FE0}" destId="{9C5AC1AB-63C8-40D7-8403-60C41A3AC8B4}" srcOrd="0" destOrd="0" presId="urn:microsoft.com/office/officeart/2005/8/layout/orgChart1"/>
    <dgm:cxn modelId="{917A20F9-EE3A-4E9D-87CF-638C34F41CBA}" type="presOf" srcId="{2088F23D-D4E7-4E53-9322-A51A1915FA05}" destId="{17A11271-5770-432F-9C68-1FAC06A47DA9}" srcOrd="0" destOrd="0" presId="urn:microsoft.com/office/officeart/2005/8/layout/orgChart1"/>
    <dgm:cxn modelId="{3DF9E4FA-73C5-4414-AE98-C82EEF425895}" type="presOf" srcId="{5159FE40-E7A2-48E0-A3AE-54DD8E83BB2D}" destId="{40E3F546-C65A-41A6-B0A8-C65DA232A187}" srcOrd="0" destOrd="0" presId="urn:microsoft.com/office/officeart/2005/8/layout/orgChart1"/>
    <dgm:cxn modelId="{903F66FD-C69B-4F8B-B3B7-2DB187BF5D99}" type="presOf" srcId="{2088F23D-D4E7-4E53-9322-A51A1915FA05}" destId="{D33A6052-7DC3-4991-A4A3-D0E6B79E9F00}" srcOrd="1" destOrd="0" presId="urn:microsoft.com/office/officeart/2005/8/layout/orgChart1"/>
    <dgm:cxn modelId="{DE0C69D3-A56E-400D-92CC-58619211D114}" type="presParOf" srcId="{40E3F546-C65A-41A6-B0A8-C65DA232A187}" destId="{78807717-EA95-4316-BF93-642F4448640E}" srcOrd="0" destOrd="0" presId="urn:microsoft.com/office/officeart/2005/8/layout/orgChart1"/>
    <dgm:cxn modelId="{ABD454F6-3764-4584-A87C-BFC2BE3EF8BD}" type="presParOf" srcId="{78807717-EA95-4316-BF93-642F4448640E}" destId="{324B23B3-57E6-4B95-9641-2A4FBFFB8F51}" srcOrd="0" destOrd="0" presId="urn:microsoft.com/office/officeart/2005/8/layout/orgChart1"/>
    <dgm:cxn modelId="{37260B60-0E10-4AF9-AE0A-AC99F56E2688}" type="presParOf" srcId="{324B23B3-57E6-4B95-9641-2A4FBFFB8F51}" destId="{AB8970C7-97EC-48B3-BE66-CEAAA165C0E9}" srcOrd="0" destOrd="0" presId="urn:microsoft.com/office/officeart/2005/8/layout/orgChart1"/>
    <dgm:cxn modelId="{78CB1109-80AF-49AA-B32E-3B0DF9A73E18}" type="presParOf" srcId="{324B23B3-57E6-4B95-9641-2A4FBFFB8F51}" destId="{4D511C7E-4090-467C-A234-B39CD4D98C0E}" srcOrd="1" destOrd="0" presId="urn:microsoft.com/office/officeart/2005/8/layout/orgChart1"/>
    <dgm:cxn modelId="{94FF24C0-9E27-40A6-850E-D9EE2A05436D}" type="presParOf" srcId="{78807717-EA95-4316-BF93-642F4448640E}" destId="{2366317F-F3D8-485E-B78F-40845D84B401}" srcOrd="1" destOrd="0" presId="urn:microsoft.com/office/officeart/2005/8/layout/orgChart1"/>
    <dgm:cxn modelId="{11158279-EF00-4534-8671-409AB843564A}" type="presParOf" srcId="{2366317F-F3D8-485E-B78F-40845D84B401}" destId="{B0A56998-9B63-4306-933A-47E569C5EF8F}" srcOrd="0" destOrd="0" presId="urn:microsoft.com/office/officeart/2005/8/layout/orgChart1"/>
    <dgm:cxn modelId="{60E90F89-CB0B-4BEF-BEF9-915EB7E28FF1}" type="presParOf" srcId="{2366317F-F3D8-485E-B78F-40845D84B401}" destId="{9F257E6F-BD4F-4BF4-9371-15B2C5A964B6}" srcOrd="1" destOrd="0" presId="urn:microsoft.com/office/officeart/2005/8/layout/orgChart1"/>
    <dgm:cxn modelId="{C1C86CB9-C431-4D55-A9EF-825D55F658D9}" type="presParOf" srcId="{9F257E6F-BD4F-4BF4-9371-15B2C5A964B6}" destId="{F103A6A3-3A8B-45FE-97CB-999137639A9F}" srcOrd="0" destOrd="0" presId="urn:microsoft.com/office/officeart/2005/8/layout/orgChart1"/>
    <dgm:cxn modelId="{880CD6AE-11F4-47B9-B5B8-10B5D40E927B}" type="presParOf" srcId="{F103A6A3-3A8B-45FE-97CB-999137639A9F}" destId="{D2DE8303-A17A-47C8-AB82-452BC06FF447}" srcOrd="0" destOrd="0" presId="urn:microsoft.com/office/officeart/2005/8/layout/orgChart1"/>
    <dgm:cxn modelId="{2416D9FF-2FA6-4FD9-8CFC-4225B226E24B}" type="presParOf" srcId="{F103A6A3-3A8B-45FE-97CB-999137639A9F}" destId="{049EDEE8-2C29-45FC-B4B3-B240E9BFE516}" srcOrd="1" destOrd="0" presId="urn:microsoft.com/office/officeart/2005/8/layout/orgChart1"/>
    <dgm:cxn modelId="{B58FE452-0E98-4B9E-BEE8-0A82AA248B5F}" type="presParOf" srcId="{9F257E6F-BD4F-4BF4-9371-15B2C5A964B6}" destId="{71F286F7-7F0E-43FE-A404-D04F65ECE636}" srcOrd="1" destOrd="0" presId="urn:microsoft.com/office/officeart/2005/8/layout/orgChart1"/>
    <dgm:cxn modelId="{87BB4077-7869-46EA-9FA4-1EFEB0E077B2}" type="presParOf" srcId="{71F286F7-7F0E-43FE-A404-D04F65ECE636}" destId="{8627C5C4-D197-4376-86F3-8325515EF7F8}" srcOrd="0" destOrd="0" presId="urn:microsoft.com/office/officeart/2005/8/layout/orgChart1"/>
    <dgm:cxn modelId="{11321E93-C866-41CD-87AB-A1E6F263260A}" type="presParOf" srcId="{71F286F7-7F0E-43FE-A404-D04F65ECE636}" destId="{562A5AA6-5E61-458D-AD6A-8032118776AE}" srcOrd="1" destOrd="0" presId="urn:microsoft.com/office/officeart/2005/8/layout/orgChart1"/>
    <dgm:cxn modelId="{2CC54D3C-EF55-4E45-BDF2-236F335C6CDB}" type="presParOf" srcId="{562A5AA6-5E61-458D-AD6A-8032118776AE}" destId="{582A7103-5720-4BA8-BF53-63CF806A1079}" srcOrd="0" destOrd="0" presId="urn:microsoft.com/office/officeart/2005/8/layout/orgChart1"/>
    <dgm:cxn modelId="{8E9ED6E2-F60F-4F78-BDC5-ECF85FD26B9A}" type="presParOf" srcId="{582A7103-5720-4BA8-BF53-63CF806A1079}" destId="{858549B5-1947-4C88-B96C-13DE84875553}" srcOrd="0" destOrd="0" presId="urn:microsoft.com/office/officeart/2005/8/layout/orgChart1"/>
    <dgm:cxn modelId="{0AF12094-2786-4475-B943-E726F555049D}" type="presParOf" srcId="{582A7103-5720-4BA8-BF53-63CF806A1079}" destId="{3788878B-DE01-48E9-8E23-D65A550CB183}" srcOrd="1" destOrd="0" presId="urn:microsoft.com/office/officeart/2005/8/layout/orgChart1"/>
    <dgm:cxn modelId="{E65E10DC-C52B-4576-B1AF-E7B014C71D17}" type="presParOf" srcId="{562A5AA6-5E61-458D-AD6A-8032118776AE}" destId="{10C8FCA5-061F-456E-A1C0-658E6789DF2A}" srcOrd="1" destOrd="0" presId="urn:microsoft.com/office/officeart/2005/8/layout/orgChart1"/>
    <dgm:cxn modelId="{0E0CB149-12F2-4E98-90AC-D8261FD5D48A}" type="presParOf" srcId="{562A5AA6-5E61-458D-AD6A-8032118776AE}" destId="{C7E2D3F1-8AA7-4627-8638-E76E0A40FD4F}" srcOrd="2" destOrd="0" presId="urn:microsoft.com/office/officeart/2005/8/layout/orgChart1"/>
    <dgm:cxn modelId="{D7B61DB6-75EE-47C4-880F-56BDBA85E773}" type="presParOf" srcId="{71F286F7-7F0E-43FE-A404-D04F65ECE636}" destId="{51400C70-FF8E-4CDD-9EC8-748AA4452316}" srcOrd="2" destOrd="0" presId="urn:microsoft.com/office/officeart/2005/8/layout/orgChart1"/>
    <dgm:cxn modelId="{006B2197-1C6A-4D54-82A0-697486A1722B}" type="presParOf" srcId="{71F286F7-7F0E-43FE-A404-D04F65ECE636}" destId="{CEB8EB93-AC41-40CE-BEEA-B512ABD1E429}" srcOrd="3" destOrd="0" presId="urn:microsoft.com/office/officeart/2005/8/layout/orgChart1"/>
    <dgm:cxn modelId="{5CC61B8F-CD2A-4F45-81D0-C2FA2FC33FD3}" type="presParOf" srcId="{CEB8EB93-AC41-40CE-BEEA-B512ABD1E429}" destId="{D17F82C3-7FAD-434D-A416-1BAC8BD54CDA}" srcOrd="0" destOrd="0" presId="urn:microsoft.com/office/officeart/2005/8/layout/orgChart1"/>
    <dgm:cxn modelId="{9C4235B3-C9A5-4E92-8B24-CEC633DAAD3A}" type="presParOf" srcId="{D17F82C3-7FAD-434D-A416-1BAC8BD54CDA}" destId="{69A66390-709C-4891-83A7-AFF0ECB2A309}" srcOrd="0" destOrd="0" presId="urn:microsoft.com/office/officeart/2005/8/layout/orgChart1"/>
    <dgm:cxn modelId="{8427D6AF-4292-4D04-9F48-45CBB2ECA474}" type="presParOf" srcId="{D17F82C3-7FAD-434D-A416-1BAC8BD54CDA}" destId="{FB9CFB6A-10EA-4BC0-9A87-ECD91C256925}" srcOrd="1" destOrd="0" presId="urn:microsoft.com/office/officeart/2005/8/layout/orgChart1"/>
    <dgm:cxn modelId="{837EC762-926B-4692-BA3C-68DECDF4390E}" type="presParOf" srcId="{CEB8EB93-AC41-40CE-BEEA-B512ABD1E429}" destId="{40E52201-1857-4562-A64D-1556DD2E9AAA}" srcOrd="1" destOrd="0" presId="urn:microsoft.com/office/officeart/2005/8/layout/orgChart1"/>
    <dgm:cxn modelId="{EDBCC6AF-557D-4155-BE0C-D3504C12626E}" type="presParOf" srcId="{CEB8EB93-AC41-40CE-BEEA-B512ABD1E429}" destId="{C5F314CA-A29A-4B88-A6F7-39023E7CC6B0}" srcOrd="2" destOrd="0" presId="urn:microsoft.com/office/officeart/2005/8/layout/orgChart1"/>
    <dgm:cxn modelId="{7C9E21FD-FA33-48DA-A217-2B6ED5CD19F4}" type="presParOf" srcId="{71F286F7-7F0E-43FE-A404-D04F65ECE636}" destId="{3D02F8DD-7EAD-400E-84F2-B3C8B024E1B4}" srcOrd="4" destOrd="0" presId="urn:microsoft.com/office/officeart/2005/8/layout/orgChart1"/>
    <dgm:cxn modelId="{06A9208C-A39A-4888-8F9C-1E3D20E84C08}" type="presParOf" srcId="{71F286F7-7F0E-43FE-A404-D04F65ECE636}" destId="{D166F409-55E2-40C7-9680-4D0CC44C0B82}" srcOrd="5" destOrd="0" presId="urn:microsoft.com/office/officeart/2005/8/layout/orgChart1"/>
    <dgm:cxn modelId="{DE13DA74-9B60-434B-87BF-2F05C272C7C9}" type="presParOf" srcId="{D166F409-55E2-40C7-9680-4D0CC44C0B82}" destId="{AF6A2A10-6235-49B5-BE01-939601BEF625}" srcOrd="0" destOrd="0" presId="urn:microsoft.com/office/officeart/2005/8/layout/orgChart1"/>
    <dgm:cxn modelId="{50915B90-F517-4EE8-A27D-1926CD31B1F9}" type="presParOf" srcId="{AF6A2A10-6235-49B5-BE01-939601BEF625}" destId="{7ED01058-DB41-45A3-B601-668618A3A0A7}" srcOrd="0" destOrd="0" presId="urn:microsoft.com/office/officeart/2005/8/layout/orgChart1"/>
    <dgm:cxn modelId="{39F18BDF-35D0-435B-8F11-AEE0C854C41D}" type="presParOf" srcId="{AF6A2A10-6235-49B5-BE01-939601BEF625}" destId="{882EF88B-D884-493B-A311-C32CF224E657}" srcOrd="1" destOrd="0" presId="urn:microsoft.com/office/officeart/2005/8/layout/orgChart1"/>
    <dgm:cxn modelId="{2953D6A5-3D17-436A-9CDF-24A71E21F54A}" type="presParOf" srcId="{D166F409-55E2-40C7-9680-4D0CC44C0B82}" destId="{C525DCFF-FF7D-4D94-A974-9EFD85BC5D89}" srcOrd="1" destOrd="0" presId="urn:microsoft.com/office/officeart/2005/8/layout/orgChart1"/>
    <dgm:cxn modelId="{7CAF008C-C6EC-4395-96E5-0B1BBE84A992}" type="presParOf" srcId="{D166F409-55E2-40C7-9680-4D0CC44C0B82}" destId="{FCFE85BE-4FBD-405C-A567-1CBAFFCC831D}" srcOrd="2" destOrd="0" presId="urn:microsoft.com/office/officeart/2005/8/layout/orgChart1"/>
    <dgm:cxn modelId="{DAF9BA4D-776C-445E-A6FE-3DCB487BA943}" type="presParOf" srcId="{71F286F7-7F0E-43FE-A404-D04F65ECE636}" destId="{66AD0CF2-4779-4A8A-AA45-555694994E7B}" srcOrd="6" destOrd="0" presId="urn:microsoft.com/office/officeart/2005/8/layout/orgChart1"/>
    <dgm:cxn modelId="{4D307F43-EA5B-4FFC-AE2D-55C2E70AAE61}" type="presParOf" srcId="{71F286F7-7F0E-43FE-A404-D04F65ECE636}" destId="{6CC244DA-075D-4E5E-92B0-DFDEF199F6F8}" srcOrd="7" destOrd="0" presId="urn:microsoft.com/office/officeart/2005/8/layout/orgChart1"/>
    <dgm:cxn modelId="{540994A5-D0F8-4660-895E-AC6D4A1B639F}" type="presParOf" srcId="{6CC244DA-075D-4E5E-92B0-DFDEF199F6F8}" destId="{E31F8F70-69B1-488A-8EFA-ACD59F6ADAF9}" srcOrd="0" destOrd="0" presId="urn:microsoft.com/office/officeart/2005/8/layout/orgChart1"/>
    <dgm:cxn modelId="{694BC940-F77B-4609-94E6-BD87EF52DF95}" type="presParOf" srcId="{E31F8F70-69B1-488A-8EFA-ACD59F6ADAF9}" destId="{17A11271-5770-432F-9C68-1FAC06A47DA9}" srcOrd="0" destOrd="0" presId="urn:microsoft.com/office/officeart/2005/8/layout/orgChart1"/>
    <dgm:cxn modelId="{6D348E10-009D-40D2-B094-27CBFD3E8870}" type="presParOf" srcId="{E31F8F70-69B1-488A-8EFA-ACD59F6ADAF9}" destId="{D33A6052-7DC3-4991-A4A3-D0E6B79E9F00}" srcOrd="1" destOrd="0" presId="urn:microsoft.com/office/officeart/2005/8/layout/orgChart1"/>
    <dgm:cxn modelId="{D03B54FB-6AC8-4C69-9781-B891A8AEE22A}" type="presParOf" srcId="{6CC244DA-075D-4E5E-92B0-DFDEF199F6F8}" destId="{6C29D5D9-E0E4-4846-8862-0B681971C35C}" srcOrd="1" destOrd="0" presId="urn:microsoft.com/office/officeart/2005/8/layout/orgChart1"/>
    <dgm:cxn modelId="{8D716A4E-2D9B-42A2-A289-C09680A94020}" type="presParOf" srcId="{6CC244DA-075D-4E5E-92B0-DFDEF199F6F8}" destId="{7AB0167F-D8C1-4392-8F78-4376B9522BF9}" srcOrd="2" destOrd="0" presId="urn:microsoft.com/office/officeart/2005/8/layout/orgChart1"/>
    <dgm:cxn modelId="{9D868AE4-0EC1-4168-8F1A-9D3C50065CDB}" type="presParOf" srcId="{71F286F7-7F0E-43FE-A404-D04F65ECE636}" destId="{BACE4ABF-24BC-452A-B143-578A3001844F}" srcOrd="8" destOrd="0" presId="urn:microsoft.com/office/officeart/2005/8/layout/orgChart1"/>
    <dgm:cxn modelId="{C47C1002-EBB1-43A6-BE6B-39A3F0B3E759}" type="presParOf" srcId="{71F286F7-7F0E-43FE-A404-D04F65ECE636}" destId="{EC4FF495-43B0-474B-AA4A-4B7E5FBA6024}" srcOrd="9" destOrd="0" presId="urn:microsoft.com/office/officeart/2005/8/layout/orgChart1"/>
    <dgm:cxn modelId="{73FA3E8C-EA75-4600-9543-F022C9702CDB}" type="presParOf" srcId="{EC4FF495-43B0-474B-AA4A-4B7E5FBA6024}" destId="{8014951A-A6C5-42EB-8920-F739809863DC}" srcOrd="0" destOrd="0" presId="urn:microsoft.com/office/officeart/2005/8/layout/orgChart1"/>
    <dgm:cxn modelId="{070B4787-E12C-4E57-BF22-D254230862CD}" type="presParOf" srcId="{8014951A-A6C5-42EB-8920-F739809863DC}" destId="{155995CC-6424-474F-BC7D-198B376CB62B}" srcOrd="0" destOrd="0" presId="urn:microsoft.com/office/officeart/2005/8/layout/orgChart1"/>
    <dgm:cxn modelId="{622E12E5-A139-499C-89FA-0F130D65F885}" type="presParOf" srcId="{8014951A-A6C5-42EB-8920-F739809863DC}" destId="{4704C7E7-3332-42C9-8B89-F19185A270B4}" srcOrd="1" destOrd="0" presId="urn:microsoft.com/office/officeart/2005/8/layout/orgChart1"/>
    <dgm:cxn modelId="{2ED59EEB-3576-4270-8DAB-96607858AF72}" type="presParOf" srcId="{EC4FF495-43B0-474B-AA4A-4B7E5FBA6024}" destId="{32347913-DA47-428E-9F8C-35D22359C502}" srcOrd="1" destOrd="0" presId="urn:microsoft.com/office/officeart/2005/8/layout/orgChart1"/>
    <dgm:cxn modelId="{0C574EA1-EE57-4B53-9492-5300ED468E91}" type="presParOf" srcId="{EC4FF495-43B0-474B-AA4A-4B7E5FBA6024}" destId="{B627E8FB-07D6-4C9C-9047-9C15F8102A04}" srcOrd="2" destOrd="0" presId="urn:microsoft.com/office/officeart/2005/8/layout/orgChart1"/>
    <dgm:cxn modelId="{7B2B4849-BA8F-4975-A675-8EA3D5956592}" type="presParOf" srcId="{71F286F7-7F0E-43FE-A404-D04F65ECE636}" destId="{626F09F8-E3AA-4D0B-8853-2AA42669102E}" srcOrd="10" destOrd="0" presId="urn:microsoft.com/office/officeart/2005/8/layout/orgChart1"/>
    <dgm:cxn modelId="{9143C862-B8AF-43BE-9A4A-61E8C2F999B3}" type="presParOf" srcId="{71F286F7-7F0E-43FE-A404-D04F65ECE636}" destId="{77003D0F-F0AD-4DBA-9B38-6B1552263FA7}" srcOrd="11" destOrd="0" presId="urn:microsoft.com/office/officeart/2005/8/layout/orgChart1"/>
    <dgm:cxn modelId="{CCD95DDE-9EE7-4545-8092-FCCC8ACCBC3C}" type="presParOf" srcId="{77003D0F-F0AD-4DBA-9B38-6B1552263FA7}" destId="{D3126A43-9131-4CA7-9820-4F2BC96AD32A}" srcOrd="0" destOrd="0" presId="urn:microsoft.com/office/officeart/2005/8/layout/orgChart1"/>
    <dgm:cxn modelId="{ED6802CA-031D-4FE2-ACD2-56A4A15659A5}" type="presParOf" srcId="{D3126A43-9131-4CA7-9820-4F2BC96AD32A}" destId="{9002EC60-6A2E-4C47-BDCF-B4D83A5A7F5C}" srcOrd="0" destOrd="0" presId="urn:microsoft.com/office/officeart/2005/8/layout/orgChart1"/>
    <dgm:cxn modelId="{B61BB97D-C3E1-4ABD-AEA4-999967500FE3}" type="presParOf" srcId="{D3126A43-9131-4CA7-9820-4F2BC96AD32A}" destId="{E7360647-5EF8-4492-972E-1D851424F9D6}" srcOrd="1" destOrd="0" presId="urn:microsoft.com/office/officeart/2005/8/layout/orgChart1"/>
    <dgm:cxn modelId="{47BA8215-A8C7-47D9-9F8F-B79997BAC6DD}" type="presParOf" srcId="{77003D0F-F0AD-4DBA-9B38-6B1552263FA7}" destId="{8DF71F10-90AF-4D4A-AF01-E3976A0756D7}" srcOrd="1" destOrd="0" presId="urn:microsoft.com/office/officeart/2005/8/layout/orgChart1"/>
    <dgm:cxn modelId="{CF865BBA-61FD-4244-AA54-BC19ED609EEA}" type="presParOf" srcId="{77003D0F-F0AD-4DBA-9B38-6B1552263FA7}" destId="{898E46BD-D821-408B-BD99-208C76B24887}" srcOrd="2" destOrd="0" presId="urn:microsoft.com/office/officeart/2005/8/layout/orgChart1"/>
    <dgm:cxn modelId="{51009A72-DC61-4DAB-B8FE-69D67B72072C}" type="presParOf" srcId="{71F286F7-7F0E-43FE-A404-D04F65ECE636}" destId="{CEE12ED8-EFDD-41BA-B7AE-01EA8F307F53}" srcOrd="12" destOrd="0" presId="urn:microsoft.com/office/officeart/2005/8/layout/orgChart1"/>
    <dgm:cxn modelId="{19AA8F6F-9001-40AA-A41B-4667A562D765}" type="presParOf" srcId="{71F286F7-7F0E-43FE-A404-D04F65ECE636}" destId="{CE7F8DEC-7E35-46AA-9CCC-60FDFF5626C9}" srcOrd="13" destOrd="0" presId="urn:microsoft.com/office/officeart/2005/8/layout/orgChart1"/>
    <dgm:cxn modelId="{DBDF4D07-BA9C-4018-9FD7-7A46661D2906}" type="presParOf" srcId="{CE7F8DEC-7E35-46AA-9CCC-60FDFF5626C9}" destId="{7DB741B8-D80F-4310-AAA6-AEE9F1CB1E52}" srcOrd="0" destOrd="0" presId="urn:microsoft.com/office/officeart/2005/8/layout/orgChart1"/>
    <dgm:cxn modelId="{40D7E400-3768-42CE-A342-37145918743E}" type="presParOf" srcId="{7DB741B8-D80F-4310-AAA6-AEE9F1CB1E52}" destId="{72379FF8-F414-437D-A4DC-391A2C9F06F2}" srcOrd="0" destOrd="0" presId="urn:microsoft.com/office/officeart/2005/8/layout/orgChart1"/>
    <dgm:cxn modelId="{481339EA-763B-473F-9DBA-8E8F0C1629D3}" type="presParOf" srcId="{7DB741B8-D80F-4310-AAA6-AEE9F1CB1E52}" destId="{0A0EC417-5A19-4297-B2A3-3FD8D8076779}" srcOrd="1" destOrd="0" presId="urn:microsoft.com/office/officeart/2005/8/layout/orgChart1"/>
    <dgm:cxn modelId="{D52314B8-B2D0-466D-8BC5-4C8E7609C12E}" type="presParOf" srcId="{CE7F8DEC-7E35-46AA-9CCC-60FDFF5626C9}" destId="{91A2E256-414A-4823-ABFE-30F6F8A73AFD}" srcOrd="1" destOrd="0" presId="urn:microsoft.com/office/officeart/2005/8/layout/orgChart1"/>
    <dgm:cxn modelId="{3F828E85-0D3D-47F8-9116-5E66833F0708}" type="presParOf" srcId="{CE7F8DEC-7E35-46AA-9CCC-60FDFF5626C9}" destId="{2FAABEB0-00E0-4CE7-A7D7-E3874E1B83E8}" srcOrd="2" destOrd="0" presId="urn:microsoft.com/office/officeart/2005/8/layout/orgChart1"/>
    <dgm:cxn modelId="{F8DA49E3-DF93-4A13-8D69-FFCE9EEF1778}" type="presParOf" srcId="{9F257E6F-BD4F-4BF4-9371-15B2C5A964B6}" destId="{422C1DEB-49D3-4C67-B938-F7ABB78FD3FA}" srcOrd="2" destOrd="0" presId="urn:microsoft.com/office/officeart/2005/8/layout/orgChart1"/>
    <dgm:cxn modelId="{38B217D2-0E6F-4775-A26F-40B0B8B2AF92}" type="presParOf" srcId="{78807717-EA95-4316-BF93-642F4448640E}" destId="{55B2B272-6084-455A-AB9A-490D977E8C5B}" srcOrd="2" destOrd="0" presId="urn:microsoft.com/office/officeart/2005/8/layout/orgChart1"/>
    <dgm:cxn modelId="{DC5F7F1B-1F27-4AA6-A5A5-8FE0EF13B234}" type="presParOf" srcId="{55B2B272-6084-455A-AB9A-490D977E8C5B}" destId="{AE88C2AD-D5B2-49BA-B1E9-D9602E5E0751}" srcOrd="0" destOrd="0" presId="urn:microsoft.com/office/officeart/2005/8/layout/orgChart1"/>
    <dgm:cxn modelId="{37364CA5-5D90-4B20-8C5D-6A71F785D55C}" type="presParOf" srcId="{55B2B272-6084-455A-AB9A-490D977E8C5B}" destId="{A8322904-1E45-4E27-BFAD-D23343ACFF3B}" srcOrd="1" destOrd="0" presId="urn:microsoft.com/office/officeart/2005/8/layout/orgChart1"/>
    <dgm:cxn modelId="{0F019653-4730-4AD3-B858-635BC16CA8A3}" type="presParOf" srcId="{A8322904-1E45-4E27-BFAD-D23343ACFF3B}" destId="{41ED4D0E-AD75-4778-8710-C8BE3D96FB3F}" srcOrd="0" destOrd="0" presId="urn:microsoft.com/office/officeart/2005/8/layout/orgChart1"/>
    <dgm:cxn modelId="{6E40C789-8760-413E-A318-859662127A03}" type="presParOf" srcId="{41ED4D0E-AD75-4778-8710-C8BE3D96FB3F}" destId="{EB1D86DB-4CBC-42CA-88C7-38E604FFEAF0}" srcOrd="0" destOrd="0" presId="urn:microsoft.com/office/officeart/2005/8/layout/orgChart1"/>
    <dgm:cxn modelId="{B725C56A-8FD1-4955-ADC0-05B6F54E5518}" type="presParOf" srcId="{41ED4D0E-AD75-4778-8710-C8BE3D96FB3F}" destId="{DD66315D-CF13-459F-BA63-5BF632A263DF}" srcOrd="1" destOrd="0" presId="urn:microsoft.com/office/officeart/2005/8/layout/orgChart1"/>
    <dgm:cxn modelId="{328619D8-7C11-4A4F-B809-46EE7DBB019F}" type="presParOf" srcId="{A8322904-1E45-4E27-BFAD-D23343ACFF3B}" destId="{C7CEAB50-B210-47F2-82D5-226392BD3710}" srcOrd="1" destOrd="0" presId="urn:microsoft.com/office/officeart/2005/8/layout/orgChart1"/>
    <dgm:cxn modelId="{D4E3BFE3-67B6-4D8B-9993-454B75BF9AB6}" type="presParOf" srcId="{A8322904-1E45-4E27-BFAD-D23343ACFF3B}" destId="{226F7EAD-F73C-4D71-B439-5DA75A94D11A}" srcOrd="2" destOrd="0" presId="urn:microsoft.com/office/officeart/2005/8/layout/orgChart1"/>
    <dgm:cxn modelId="{B98F4536-61B2-417E-8690-1AED95A42DC7}" type="presParOf" srcId="{226F7EAD-F73C-4D71-B439-5DA75A94D11A}" destId="{B571EA98-D6FC-4154-9D6E-0FFCF42BD876}" srcOrd="0" destOrd="0" presId="urn:microsoft.com/office/officeart/2005/8/layout/orgChart1"/>
    <dgm:cxn modelId="{D33ADCBB-D937-40DF-96A2-503246C4A6CF}" type="presParOf" srcId="{226F7EAD-F73C-4D71-B439-5DA75A94D11A}" destId="{0E86CCC1-5089-4B96-B668-579B9720522F}" srcOrd="1" destOrd="0" presId="urn:microsoft.com/office/officeart/2005/8/layout/orgChart1"/>
    <dgm:cxn modelId="{403E3835-E95D-4A13-A59A-13981C920F40}" type="presParOf" srcId="{0E86CCC1-5089-4B96-B668-579B9720522F}" destId="{875690A6-BAF6-4EA1-9B3D-5A752FA7474D}" srcOrd="0" destOrd="0" presId="urn:microsoft.com/office/officeart/2005/8/layout/orgChart1"/>
    <dgm:cxn modelId="{2582602C-6033-4DE1-B01B-AD4793656CEC}" type="presParOf" srcId="{875690A6-BAF6-4EA1-9B3D-5A752FA7474D}" destId="{7807054E-6D4F-4AD9-9680-B2284C0A8650}" srcOrd="0" destOrd="0" presId="urn:microsoft.com/office/officeart/2005/8/layout/orgChart1"/>
    <dgm:cxn modelId="{868F6F53-2D41-46DE-8098-6C721CD3BA6A}" type="presParOf" srcId="{875690A6-BAF6-4EA1-9B3D-5A752FA7474D}" destId="{BB7D996D-E73E-41A8-9343-E07B9FFFBF02}" srcOrd="1" destOrd="0" presId="urn:microsoft.com/office/officeart/2005/8/layout/orgChart1"/>
    <dgm:cxn modelId="{92AC193A-991A-401C-825A-BD01E246AAC6}" type="presParOf" srcId="{0E86CCC1-5089-4B96-B668-579B9720522F}" destId="{B469DCE0-9B71-42B5-8389-CF4CDA850858}" srcOrd="1" destOrd="0" presId="urn:microsoft.com/office/officeart/2005/8/layout/orgChart1"/>
    <dgm:cxn modelId="{B7C6ED01-C99D-4F2E-9FE2-9E047E291369}" type="presParOf" srcId="{0E86CCC1-5089-4B96-B668-579B9720522F}" destId="{207480DC-35B8-4176-8C11-C952FBE32DFA}" srcOrd="2" destOrd="0" presId="urn:microsoft.com/office/officeart/2005/8/layout/orgChart1"/>
    <dgm:cxn modelId="{4592F132-9E86-49ED-BBD0-77DF27325F7C}" type="presParOf" srcId="{226F7EAD-F73C-4D71-B439-5DA75A94D11A}" destId="{B71F2280-693A-4B9C-8D1D-79BEB758EE56}" srcOrd="2" destOrd="0" presId="urn:microsoft.com/office/officeart/2005/8/layout/orgChart1"/>
    <dgm:cxn modelId="{38DB4784-25B5-4294-8E40-AA52F0DF6FF3}" type="presParOf" srcId="{226F7EAD-F73C-4D71-B439-5DA75A94D11A}" destId="{5DA00A52-46EB-4660-8EF3-33AB224E21FF}" srcOrd="3" destOrd="0" presId="urn:microsoft.com/office/officeart/2005/8/layout/orgChart1"/>
    <dgm:cxn modelId="{567D3FE8-E87B-443B-AC7A-FC953EBDF0DC}" type="presParOf" srcId="{5DA00A52-46EB-4660-8EF3-33AB224E21FF}" destId="{D92A55F6-A26D-4A63-B4BA-8E1F3CFD75B9}" srcOrd="0" destOrd="0" presId="urn:microsoft.com/office/officeart/2005/8/layout/orgChart1"/>
    <dgm:cxn modelId="{BD03236D-BF11-4BD7-BAA5-90D150561748}" type="presParOf" srcId="{D92A55F6-A26D-4A63-B4BA-8E1F3CFD75B9}" destId="{2AA4BBF4-0371-4939-B0A2-27E5C7F02D79}" srcOrd="0" destOrd="0" presId="urn:microsoft.com/office/officeart/2005/8/layout/orgChart1"/>
    <dgm:cxn modelId="{FA002AF7-5368-42D2-9003-A327D78C5D00}" type="presParOf" srcId="{D92A55F6-A26D-4A63-B4BA-8E1F3CFD75B9}" destId="{5A54EEF7-0E28-4A55-9A24-A208A00545C3}" srcOrd="1" destOrd="0" presId="urn:microsoft.com/office/officeart/2005/8/layout/orgChart1"/>
    <dgm:cxn modelId="{E179E2A3-5847-4152-B397-B87AD57608DF}" type="presParOf" srcId="{5DA00A52-46EB-4660-8EF3-33AB224E21FF}" destId="{F146AB46-C746-4593-8ABD-73DE6234FBDA}" srcOrd="1" destOrd="0" presId="urn:microsoft.com/office/officeart/2005/8/layout/orgChart1"/>
    <dgm:cxn modelId="{22B07CB8-567E-4C23-BA0D-21F497F197AE}" type="presParOf" srcId="{5DA00A52-46EB-4660-8EF3-33AB224E21FF}" destId="{F6441859-2E67-49DD-A4FE-856DB1CC8FAC}" srcOrd="2" destOrd="0" presId="urn:microsoft.com/office/officeart/2005/8/layout/orgChart1"/>
    <dgm:cxn modelId="{236BC9BD-60D8-4CAB-AA2B-B00478074888}" type="presParOf" srcId="{226F7EAD-F73C-4D71-B439-5DA75A94D11A}" destId="{9C5AC1AB-63C8-40D7-8403-60C41A3AC8B4}" srcOrd="4" destOrd="0" presId="urn:microsoft.com/office/officeart/2005/8/layout/orgChart1"/>
    <dgm:cxn modelId="{6782061D-4823-48FC-A76E-23F4F9C7441F}" type="presParOf" srcId="{226F7EAD-F73C-4D71-B439-5DA75A94D11A}" destId="{A1F6549B-5E54-4248-8320-2897D5689983}" srcOrd="5" destOrd="0" presId="urn:microsoft.com/office/officeart/2005/8/layout/orgChart1"/>
    <dgm:cxn modelId="{37FB3A72-7F03-442D-A1C3-328956286B8C}" type="presParOf" srcId="{A1F6549B-5E54-4248-8320-2897D5689983}" destId="{EDF295C1-7E60-47DA-A1E4-DBBE6DE799B9}" srcOrd="0" destOrd="0" presId="urn:microsoft.com/office/officeart/2005/8/layout/orgChart1"/>
    <dgm:cxn modelId="{0C63CD13-9F2F-46CD-B195-F31547C78129}" type="presParOf" srcId="{EDF295C1-7E60-47DA-A1E4-DBBE6DE799B9}" destId="{A217D044-1546-42ED-AB10-90C9F1D86029}" srcOrd="0" destOrd="0" presId="urn:microsoft.com/office/officeart/2005/8/layout/orgChart1"/>
    <dgm:cxn modelId="{87D0C47E-5899-4FFC-A610-FDE02582E0CF}" type="presParOf" srcId="{EDF295C1-7E60-47DA-A1E4-DBBE6DE799B9}" destId="{E39DF229-78F2-4300-870F-8742364B8CBD}" srcOrd="1" destOrd="0" presId="urn:microsoft.com/office/officeart/2005/8/layout/orgChart1"/>
    <dgm:cxn modelId="{DF5A905D-157F-416D-A6E5-EEFCA3FE1FA2}" type="presParOf" srcId="{A1F6549B-5E54-4248-8320-2897D5689983}" destId="{B9395BC7-C4BA-462F-9C5A-2BDC49EED621}" srcOrd="1" destOrd="0" presId="urn:microsoft.com/office/officeart/2005/8/layout/orgChart1"/>
    <dgm:cxn modelId="{BA49FC57-8609-4DE4-BC0F-5C3F0D37AB82}" type="presParOf" srcId="{A1F6549B-5E54-4248-8320-2897D5689983}" destId="{97729536-2D83-4CBB-AAD3-9FEA334E15C8}" srcOrd="2" destOrd="0" presId="urn:microsoft.com/office/officeart/2005/8/layout/orgChart1"/>
    <dgm:cxn modelId="{15B09473-5182-445D-A634-00785A4B538C}" type="presParOf" srcId="{226F7EAD-F73C-4D71-B439-5DA75A94D11A}" destId="{C1676750-3163-4792-86AA-A3790634AE31}" srcOrd="6" destOrd="0" presId="urn:microsoft.com/office/officeart/2005/8/layout/orgChart1"/>
    <dgm:cxn modelId="{4C6C02D8-D27F-49B9-A67F-3B613818EEAB}" type="presParOf" srcId="{226F7EAD-F73C-4D71-B439-5DA75A94D11A}" destId="{26265DB4-5050-4E3A-93B7-E63FD9921A6F}" srcOrd="7" destOrd="0" presId="urn:microsoft.com/office/officeart/2005/8/layout/orgChart1"/>
    <dgm:cxn modelId="{57EF7506-15C9-454A-BAC9-0AD57AD3542E}" type="presParOf" srcId="{26265DB4-5050-4E3A-93B7-E63FD9921A6F}" destId="{1DE6AB5D-830C-491C-AF46-DE247F795883}" srcOrd="0" destOrd="0" presId="urn:microsoft.com/office/officeart/2005/8/layout/orgChart1"/>
    <dgm:cxn modelId="{40A964E1-9950-4F1E-9371-08FBC8868526}" type="presParOf" srcId="{1DE6AB5D-830C-491C-AF46-DE247F795883}" destId="{40991C59-F679-421F-B3BF-3A540605160D}" srcOrd="0" destOrd="0" presId="urn:microsoft.com/office/officeart/2005/8/layout/orgChart1"/>
    <dgm:cxn modelId="{3D30E115-5790-4F08-AF6D-9279460A491A}" type="presParOf" srcId="{1DE6AB5D-830C-491C-AF46-DE247F795883}" destId="{2ED61F23-83E8-454D-B005-9D2AB2C9B438}" srcOrd="1" destOrd="0" presId="urn:microsoft.com/office/officeart/2005/8/layout/orgChart1"/>
    <dgm:cxn modelId="{0019580F-6BE0-4309-A36A-8249FE61B79E}" type="presParOf" srcId="{26265DB4-5050-4E3A-93B7-E63FD9921A6F}" destId="{FC3C3B9B-14D4-4FA6-A2D2-0045A3D4D76C}" srcOrd="1" destOrd="0" presId="urn:microsoft.com/office/officeart/2005/8/layout/orgChart1"/>
    <dgm:cxn modelId="{DF3BBA79-5A4D-408F-B1DB-29C64A56416F}" type="presParOf" srcId="{26265DB4-5050-4E3A-93B7-E63FD9921A6F}" destId="{C4855CDF-6AFF-409B-B774-83746D2C25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76750-3163-4792-86AA-A3790634AE31}">
      <dsp:nvSpPr>
        <dsp:cNvPr id="0" name=""/>
        <dsp:cNvSpPr/>
      </dsp:nvSpPr>
      <dsp:spPr>
        <a:xfrm>
          <a:off x="3652994" y="1653401"/>
          <a:ext cx="116546" cy="1165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2"/>
              </a:lnTo>
              <a:lnTo>
                <a:pt x="116546" y="1165942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AC1AB-63C8-40D7-8403-60C41A3AC8B4}">
      <dsp:nvSpPr>
        <dsp:cNvPr id="0" name=""/>
        <dsp:cNvSpPr/>
      </dsp:nvSpPr>
      <dsp:spPr>
        <a:xfrm>
          <a:off x="3536448" y="1653401"/>
          <a:ext cx="116546" cy="1165942"/>
        </a:xfrm>
        <a:custGeom>
          <a:avLst/>
          <a:gdLst/>
          <a:ahLst/>
          <a:cxnLst/>
          <a:rect l="0" t="0" r="0" b="0"/>
          <a:pathLst>
            <a:path>
              <a:moveTo>
                <a:pt x="116546" y="0"/>
              </a:moveTo>
              <a:lnTo>
                <a:pt x="116546" y="1165942"/>
              </a:lnTo>
              <a:lnTo>
                <a:pt x="0" y="1165942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F2280-693A-4B9C-8D1D-79BEB758EE56}">
      <dsp:nvSpPr>
        <dsp:cNvPr id="0" name=""/>
        <dsp:cNvSpPr/>
      </dsp:nvSpPr>
      <dsp:spPr>
        <a:xfrm>
          <a:off x="3652994" y="1653401"/>
          <a:ext cx="116546" cy="37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869"/>
              </a:lnTo>
              <a:lnTo>
                <a:pt x="116546" y="377869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1EA98-D6FC-4154-9D6E-0FFCF42BD876}">
      <dsp:nvSpPr>
        <dsp:cNvPr id="0" name=""/>
        <dsp:cNvSpPr/>
      </dsp:nvSpPr>
      <dsp:spPr>
        <a:xfrm>
          <a:off x="3536448" y="1653401"/>
          <a:ext cx="116546" cy="377869"/>
        </a:xfrm>
        <a:custGeom>
          <a:avLst/>
          <a:gdLst/>
          <a:ahLst/>
          <a:cxnLst/>
          <a:rect l="0" t="0" r="0" b="0"/>
          <a:pathLst>
            <a:path>
              <a:moveTo>
                <a:pt x="116546" y="0"/>
              </a:moveTo>
              <a:lnTo>
                <a:pt x="116546" y="377869"/>
              </a:lnTo>
              <a:lnTo>
                <a:pt x="0" y="377869"/>
              </a:lnTo>
            </a:path>
          </a:pathLst>
        </a:custGeom>
        <a:noFill/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8C2AD-D5B2-49BA-B1E9-D9602E5E0751}">
      <dsp:nvSpPr>
        <dsp:cNvPr id="0" name=""/>
        <dsp:cNvSpPr/>
      </dsp:nvSpPr>
      <dsp:spPr>
        <a:xfrm>
          <a:off x="4207975" y="1042317"/>
          <a:ext cx="788072" cy="333593"/>
        </a:xfrm>
        <a:custGeom>
          <a:avLst/>
          <a:gdLst/>
          <a:ahLst/>
          <a:cxnLst/>
          <a:rect l="0" t="0" r="0" b="0"/>
          <a:pathLst>
            <a:path>
              <a:moveTo>
                <a:pt x="788072" y="0"/>
              </a:moveTo>
              <a:lnTo>
                <a:pt x="788072" y="333593"/>
              </a:lnTo>
              <a:lnTo>
                <a:pt x="0" y="333593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12ED8-EFDD-41BA-B7AE-01EA8F307F53}">
      <dsp:nvSpPr>
        <dsp:cNvPr id="0" name=""/>
        <dsp:cNvSpPr/>
      </dsp:nvSpPr>
      <dsp:spPr>
        <a:xfrm>
          <a:off x="4996048" y="3707957"/>
          <a:ext cx="4029161" cy="23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46"/>
              </a:lnTo>
              <a:lnTo>
                <a:pt x="4029161" y="116546"/>
              </a:lnTo>
              <a:lnTo>
                <a:pt x="4029161" y="233092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F09F8-E3AA-4D0B-8853-2AA42669102E}">
      <dsp:nvSpPr>
        <dsp:cNvPr id="0" name=""/>
        <dsp:cNvSpPr/>
      </dsp:nvSpPr>
      <dsp:spPr>
        <a:xfrm>
          <a:off x="4996048" y="3707957"/>
          <a:ext cx="2686107" cy="23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46"/>
              </a:lnTo>
              <a:lnTo>
                <a:pt x="2686107" y="116546"/>
              </a:lnTo>
              <a:lnTo>
                <a:pt x="2686107" y="233092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E4ABF-24BC-452A-B143-578A3001844F}">
      <dsp:nvSpPr>
        <dsp:cNvPr id="0" name=""/>
        <dsp:cNvSpPr/>
      </dsp:nvSpPr>
      <dsp:spPr>
        <a:xfrm>
          <a:off x="4996048" y="3707957"/>
          <a:ext cx="1343053" cy="233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46"/>
              </a:lnTo>
              <a:lnTo>
                <a:pt x="1343053" y="116546"/>
              </a:lnTo>
              <a:lnTo>
                <a:pt x="1343053" y="233092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D0CF2-4779-4A8A-AA45-555694994E7B}">
      <dsp:nvSpPr>
        <dsp:cNvPr id="0" name=""/>
        <dsp:cNvSpPr/>
      </dsp:nvSpPr>
      <dsp:spPr>
        <a:xfrm>
          <a:off x="4950328" y="3707957"/>
          <a:ext cx="91440" cy="233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092"/>
              </a:lnTo>
            </a:path>
          </a:pathLst>
        </a:custGeom>
        <a:noFill/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2F8DD-7EAD-400E-84F2-B3C8B024E1B4}">
      <dsp:nvSpPr>
        <dsp:cNvPr id="0" name=""/>
        <dsp:cNvSpPr/>
      </dsp:nvSpPr>
      <dsp:spPr>
        <a:xfrm>
          <a:off x="3652994" y="3707957"/>
          <a:ext cx="1343053" cy="233092"/>
        </a:xfrm>
        <a:custGeom>
          <a:avLst/>
          <a:gdLst/>
          <a:ahLst/>
          <a:cxnLst/>
          <a:rect l="0" t="0" r="0" b="0"/>
          <a:pathLst>
            <a:path>
              <a:moveTo>
                <a:pt x="1343053" y="0"/>
              </a:moveTo>
              <a:lnTo>
                <a:pt x="1343053" y="116546"/>
              </a:lnTo>
              <a:lnTo>
                <a:pt x="0" y="116546"/>
              </a:lnTo>
              <a:lnTo>
                <a:pt x="0" y="233092"/>
              </a:lnTo>
            </a:path>
          </a:pathLst>
        </a:custGeom>
        <a:noFill/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00C70-FF8E-4CDD-9EC8-748AA4452316}">
      <dsp:nvSpPr>
        <dsp:cNvPr id="0" name=""/>
        <dsp:cNvSpPr/>
      </dsp:nvSpPr>
      <dsp:spPr>
        <a:xfrm>
          <a:off x="2309940" y="3707957"/>
          <a:ext cx="2686107" cy="233092"/>
        </a:xfrm>
        <a:custGeom>
          <a:avLst/>
          <a:gdLst/>
          <a:ahLst/>
          <a:cxnLst/>
          <a:rect l="0" t="0" r="0" b="0"/>
          <a:pathLst>
            <a:path>
              <a:moveTo>
                <a:pt x="2686107" y="0"/>
              </a:moveTo>
              <a:lnTo>
                <a:pt x="2686107" y="116546"/>
              </a:lnTo>
              <a:lnTo>
                <a:pt x="0" y="116546"/>
              </a:lnTo>
              <a:lnTo>
                <a:pt x="0" y="233092"/>
              </a:lnTo>
            </a:path>
          </a:pathLst>
        </a:custGeom>
        <a:noFill/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7C5C4-D197-4376-86F3-8325515EF7F8}">
      <dsp:nvSpPr>
        <dsp:cNvPr id="0" name=""/>
        <dsp:cNvSpPr/>
      </dsp:nvSpPr>
      <dsp:spPr>
        <a:xfrm>
          <a:off x="966886" y="3707957"/>
          <a:ext cx="4029161" cy="233092"/>
        </a:xfrm>
        <a:custGeom>
          <a:avLst/>
          <a:gdLst/>
          <a:ahLst/>
          <a:cxnLst/>
          <a:rect l="0" t="0" r="0" b="0"/>
          <a:pathLst>
            <a:path>
              <a:moveTo>
                <a:pt x="4029161" y="0"/>
              </a:moveTo>
              <a:lnTo>
                <a:pt x="4029161" y="116546"/>
              </a:lnTo>
              <a:lnTo>
                <a:pt x="0" y="116546"/>
              </a:lnTo>
              <a:lnTo>
                <a:pt x="0" y="233092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56998-9B63-4306-933A-47E569C5EF8F}">
      <dsp:nvSpPr>
        <dsp:cNvPr id="0" name=""/>
        <dsp:cNvSpPr/>
      </dsp:nvSpPr>
      <dsp:spPr>
        <a:xfrm>
          <a:off x="4950328" y="1042317"/>
          <a:ext cx="91440" cy="211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0659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  <a:alpha val="3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970C7-97EC-48B3-BE66-CEAAA165C0E9}">
      <dsp:nvSpPr>
        <dsp:cNvPr id="0" name=""/>
        <dsp:cNvSpPr/>
      </dsp:nvSpPr>
      <dsp:spPr>
        <a:xfrm>
          <a:off x="4441067" y="487336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Projektkontor    i Härnösand</a:t>
          </a:r>
        </a:p>
      </dsp:txBody>
      <dsp:txXfrm>
        <a:off x="4441067" y="487336"/>
        <a:ext cx="1109961" cy="554980"/>
      </dsp:txXfrm>
    </dsp:sp>
    <dsp:sp modelId="{D2DE8303-A17A-47C8-AB82-452BC06FF447}">
      <dsp:nvSpPr>
        <dsp:cNvPr id="0" name=""/>
        <dsp:cNvSpPr/>
      </dsp:nvSpPr>
      <dsp:spPr>
        <a:xfrm>
          <a:off x="4441067" y="3152976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Projektparter Kommunerna</a:t>
          </a:r>
        </a:p>
      </dsp:txBody>
      <dsp:txXfrm>
        <a:off x="4441067" y="3152976"/>
        <a:ext cx="1109961" cy="554980"/>
      </dsp:txXfrm>
    </dsp:sp>
    <dsp:sp modelId="{858549B5-1947-4C88-B96C-13DE84875553}">
      <dsp:nvSpPr>
        <dsp:cNvPr id="0" name=""/>
        <dsp:cNvSpPr/>
      </dsp:nvSpPr>
      <dsp:spPr>
        <a:xfrm>
          <a:off x="411905" y="3941049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Härnösand</a:t>
          </a:r>
        </a:p>
      </dsp:txBody>
      <dsp:txXfrm>
        <a:off x="411905" y="3941049"/>
        <a:ext cx="1109961" cy="554980"/>
      </dsp:txXfrm>
    </dsp:sp>
    <dsp:sp modelId="{69A66390-709C-4891-83A7-AFF0ECB2A309}">
      <dsp:nvSpPr>
        <dsp:cNvPr id="0" name=""/>
        <dsp:cNvSpPr/>
      </dsp:nvSpPr>
      <dsp:spPr>
        <a:xfrm>
          <a:off x="1754959" y="3941049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Kramfors</a:t>
          </a:r>
        </a:p>
      </dsp:txBody>
      <dsp:txXfrm>
        <a:off x="1754959" y="3941049"/>
        <a:ext cx="1109961" cy="554980"/>
      </dsp:txXfrm>
    </dsp:sp>
    <dsp:sp modelId="{7ED01058-DB41-45A3-B601-668618A3A0A7}">
      <dsp:nvSpPr>
        <dsp:cNvPr id="0" name=""/>
        <dsp:cNvSpPr/>
      </dsp:nvSpPr>
      <dsp:spPr>
        <a:xfrm>
          <a:off x="3098013" y="3941049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Örnsköldsvik</a:t>
          </a:r>
        </a:p>
      </dsp:txBody>
      <dsp:txXfrm>
        <a:off x="3098013" y="3941049"/>
        <a:ext cx="1109961" cy="554980"/>
      </dsp:txXfrm>
    </dsp:sp>
    <dsp:sp modelId="{17A11271-5770-432F-9C68-1FAC06A47DA9}">
      <dsp:nvSpPr>
        <dsp:cNvPr id="0" name=""/>
        <dsp:cNvSpPr/>
      </dsp:nvSpPr>
      <dsp:spPr>
        <a:xfrm>
          <a:off x="4441067" y="3941049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Sundsvall</a:t>
          </a:r>
        </a:p>
      </dsp:txBody>
      <dsp:txXfrm>
        <a:off x="4441067" y="3941049"/>
        <a:ext cx="1109961" cy="554980"/>
      </dsp:txXfrm>
    </dsp:sp>
    <dsp:sp modelId="{155995CC-6424-474F-BC7D-198B376CB62B}">
      <dsp:nvSpPr>
        <dsp:cNvPr id="0" name=""/>
        <dsp:cNvSpPr/>
      </dsp:nvSpPr>
      <dsp:spPr>
        <a:xfrm>
          <a:off x="5784121" y="3941049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Sollefteå</a:t>
          </a:r>
        </a:p>
      </dsp:txBody>
      <dsp:txXfrm>
        <a:off x="5784121" y="3941049"/>
        <a:ext cx="1109961" cy="554980"/>
      </dsp:txXfrm>
    </dsp:sp>
    <dsp:sp modelId="{9002EC60-6A2E-4C47-BDCF-B4D83A5A7F5C}">
      <dsp:nvSpPr>
        <dsp:cNvPr id="0" name=""/>
        <dsp:cNvSpPr/>
      </dsp:nvSpPr>
      <dsp:spPr>
        <a:xfrm>
          <a:off x="7127175" y="3941049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Ånge</a:t>
          </a:r>
        </a:p>
      </dsp:txBody>
      <dsp:txXfrm>
        <a:off x="7127175" y="3941049"/>
        <a:ext cx="1109961" cy="554980"/>
      </dsp:txXfrm>
    </dsp:sp>
    <dsp:sp modelId="{72379FF8-F414-437D-A4DC-391A2C9F06F2}">
      <dsp:nvSpPr>
        <dsp:cNvPr id="0" name=""/>
        <dsp:cNvSpPr/>
      </dsp:nvSpPr>
      <dsp:spPr>
        <a:xfrm>
          <a:off x="8470229" y="3941049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Timrå</a:t>
          </a:r>
        </a:p>
      </dsp:txBody>
      <dsp:txXfrm>
        <a:off x="8470229" y="3941049"/>
        <a:ext cx="1109961" cy="554980"/>
      </dsp:txXfrm>
    </dsp:sp>
    <dsp:sp modelId="{EB1D86DB-4CBC-42CA-88C7-38E604FFEAF0}">
      <dsp:nvSpPr>
        <dsp:cNvPr id="0" name=""/>
        <dsp:cNvSpPr/>
      </dsp:nvSpPr>
      <dsp:spPr>
        <a:xfrm>
          <a:off x="3098013" y="1098420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Medfinansiering Tid</a:t>
          </a:r>
        </a:p>
      </dsp:txBody>
      <dsp:txXfrm>
        <a:off x="3098013" y="1098420"/>
        <a:ext cx="1109961" cy="554980"/>
      </dsp:txXfrm>
    </dsp:sp>
    <dsp:sp modelId="{7807054E-6D4F-4AD9-9680-B2284C0A8650}">
      <dsp:nvSpPr>
        <dsp:cNvPr id="0" name=""/>
        <dsp:cNvSpPr/>
      </dsp:nvSpPr>
      <dsp:spPr>
        <a:xfrm>
          <a:off x="2426486" y="1753780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MIUN</a:t>
          </a:r>
        </a:p>
      </dsp:txBody>
      <dsp:txXfrm>
        <a:off x="2426486" y="1753780"/>
        <a:ext cx="1109961" cy="554980"/>
      </dsp:txXfrm>
    </dsp:sp>
    <dsp:sp modelId="{2AA4BBF4-0371-4939-B0A2-27E5C7F02D79}">
      <dsp:nvSpPr>
        <dsp:cNvPr id="0" name=""/>
        <dsp:cNvSpPr/>
      </dsp:nvSpPr>
      <dsp:spPr>
        <a:xfrm>
          <a:off x="3769540" y="1753780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Länsstyrelsen Västernorrland</a:t>
          </a:r>
        </a:p>
      </dsp:txBody>
      <dsp:txXfrm>
        <a:off x="3769540" y="1753780"/>
        <a:ext cx="1109961" cy="554980"/>
      </dsp:txXfrm>
    </dsp:sp>
    <dsp:sp modelId="{A217D044-1546-42ED-AB10-90C9F1D86029}">
      <dsp:nvSpPr>
        <dsp:cNvPr id="0" name=""/>
        <dsp:cNvSpPr/>
      </dsp:nvSpPr>
      <dsp:spPr>
        <a:xfrm>
          <a:off x="2426486" y="2541853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 Västernorrland</a:t>
          </a:r>
        </a:p>
      </dsp:txBody>
      <dsp:txXfrm>
        <a:off x="2426486" y="2541853"/>
        <a:ext cx="1109961" cy="554980"/>
      </dsp:txXfrm>
    </dsp:sp>
    <dsp:sp modelId="{40991C59-F679-421F-B3BF-3A540605160D}">
      <dsp:nvSpPr>
        <dsp:cNvPr id="0" name=""/>
        <dsp:cNvSpPr/>
      </dsp:nvSpPr>
      <dsp:spPr>
        <a:xfrm>
          <a:off x="3769540" y="2541853"/>
          <a:ext cx="1109961" cy="554980"/>
        </a:xfrm>
        <a:prstGeom prst="rect">
          <a:avLst/>
        </a:prstGeom>
        <a:solidFill>
          <a:schemeClr val="accent6">
            <a:lumMod val="75000"/>
            <a:alpha val="36000"/>
          </a:schemeClr>
        </a:solidFill>
        <a:ln w="12700" cap="flat" cmpd="sng" algn="ctr">
          <a:solidFill>
            <a:srgbClr val="90D1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BizMaker</a:t>
          </a:r>
          <a:r>
            <a:rPr lang="sv-SE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HCI</a:t>
          </a:r>
        </a:p>
      </dsp:txBody>
      <dsp:txXfrm>
        <a:off x="3769540" y="2541853"/>
        <a:ext cx="1109961" cy="554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3F25A-FA5F-4CD8-ACEE-F1B0B07FF324}" type="datetimeFigureOut">
              <a:t>2024-04-23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DDF84-E208-456B-8FEA-58B3E9C35B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7B15-8939-2CAA-104A-8CEDA2081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3493A-99D7-7371-A766-A0C762179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CFF13-D96C-074A-9A79-45F413C37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cs typeface="Calibri"/>
            </a:endParaRPr>
          </a:p>
          <a:p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18C0C-7842-34A3-6CBC-17901D72F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53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9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29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75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43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59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7B15-8939-2CAA-104A-8CEDA2081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3493A-99D7-7371-A766-A0C762179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CFF13-D96C-074A-9A79-45F413C37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cs typeface="Calibri"/>
            </a:endParaRPr>
          </a:p>
          <a:p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18C0C-7842-34A3-6CBC-17901D72F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DDF84-E208-456B-8FEA-58B3E9C35B2A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47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766FA1-8861-4839-8593-16BC49AD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2B321A-504A-4B6B-B71A-2ADB8BF9C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02927-C4C6-43B3-A5AC-7921C753C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BDDA3F5-2F22-4CF1-B4F4-197E0878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982A28-6335-4EA0-BB4F-6F43AD43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E3B682-8017-4153-BC17-AC27A7B9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87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BC1085-3FBE-4370-9152-3AF6AF43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AC585EC-BD2A-4BD8-87F2-10EECCFD3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92FFC1-A4E8-4791-A372-24A5E0CD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4904E9-FD65-40A3-88CD-DF33D0BE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6B7795-3E18-406F-9AF3-818A6DD7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FA07EBF-8B11-4331-953A-360903665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F9EAC85-A290-4B79-93F9-53B6A0710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E5EFCC-7131-4786-BEA7-0793FC88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BC612F-C964-44BC-B756-4EF8720A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5B8941-A788-4B94-9FFC-A00AA093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8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15C9EF-22A5-4686-A991-FC44644D7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2453B2-3C86-4E12-B1EB-E745080F9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22F1AF-F067-41D2-8423-E38E444FE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F33D47-D846-4DD7-984C-CBD1209E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3073D6-F39E-4B66-9457-78C0EF6C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01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79557D-1C86-47A2-8F66-09EAC6CF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A3D8C5-6707-4BDC-9747-BC5F09ED7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D70A46-A01A-4BA9-AA40-ACEFECB2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6FEA4E-086B-409E-A1E5-DA26B82D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58F1D-CD8F-4B1A-8411-A9163986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39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396F11-0AE0-4767-942A-243668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FAE5D2-8D72-48DF-AF65-A81BAAC3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B8E68F-5F52-4840-BA9C-AA3F381E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F6A510-BB91-41F6-8896-FCA86AEF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042EF8-A55A-44D3-8C64-AC6C1F50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17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60B22-07A1-4D9E-859A-26F3A549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68A0F8-61D0-444D-B4FA-BC2B0EF9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510A93E-8939-4DA0-AA59-D699FE04A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381754-253E-437C-9D2D-12E2E930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BFB822-AACF-4003-A466-7D02DD08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04B816-EE97-41E2-8415-10466FEC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50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E41409-166F-49CB-9F3E-4F61D9DB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ACA399-4415-46DA-BDE3-A23027A62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754D32-0A0C-4591-BEBC-93A262CDE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CF2A303-A476-48BB-8B51-F13F4D655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293020D-8E8D-42D6-B483-99FEF8A91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C4CA415-C72C-4743-A243-AE2729E0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9B2BB9-74BF-4EBA-9348-250C5C1C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0119AD-04E8-4119-8983-09F8B74D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48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DA121D-B304-43CA-B405-8DD43228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D867DE5-A9E0-466F-9A15-27D9289B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19028C0-F2C3-4CC5-92D0-DA2389AD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75BB79-EB48-4868-8C27-C1610985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76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F0F13F-B55F-43CE-BFD4-4A13035E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59876B8-E9A2-422F-B1CE-7A576506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E2477A7-15AA-4634-BD61-BEB32F9A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34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0DEB2-FF1A-42C7-97B5-2836727E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184F8D-718B-440A-AED7-FFACE159C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B8C623-1CAB-482F-AE29-B73F0DBD6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B359A0-999B-44BB-917D-6D5E503F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7BB90CE-F954-4CDE-B70E-417E19BA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D564027-62F7-4451-B186-A5B79F02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14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8D6B01D-A16E-4C32-B6AA-E50168B95E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628"/>
            <a:ext cx="12192000" cy="8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F5F7775-9C06-4E7B-B47E-9A0FF38CB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628"/>
            <a:ext cx="12192000" cy="83280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1CCE120-10C5-4807-B970-61B294360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3526" y="627545"/>
            <a:ext cx="5404000" cy="51763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621EFED-FA02-4E77-97DC-9B672EAFB99C}"/>
              </a:ext>
            </a:extLst>
          </p:cNvPr>
          <p:cNvSpPr/>
          <p:nvPr userDrawn="1"/>
        </p:nvSpPr>
        <p:spPr>
          <a:xfrm>
            <a:off x="4812923" y="402392"/>
            <a:ext cx="6706484" cy="562661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33996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059922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4D245F-D63B-4578-AF31-38A93F8E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7E1A3C-2E9D-430F-8D45-5B5FC3332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B2ADD8-A407-4CF3-8A78-74038B2AE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7158-D1A8-4785-9140-B7DBF2EEFE57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18D6EC-5D2F-4A67-88E1-1E46ECDAE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7B4A4E-AC91-4FD6-853C-AF7668346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C25C-D07A-4AD9-BECC-D5B2C197F9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6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5B7C-0B9A-EA8D-E47D-B1AFB7093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3FFEDC35-8600-7478-4BAB-F3786B3D3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516" y="1564217"/>
            <a:ext cx="6166624" cy="325637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AGENDA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09:00 Välkommen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09:30 Uppstart- Maria Lidgren och Uno Jonsson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09:45 Projektbeskrivning HSO- Cecilia </a:t>
            </a:r>
            <a:r>
              <a:rPr lang="sv-SE" sz="2000" b="1" dirty="0" err="1">
                <a:solidFill>
                  <a:schemeClr val="bg1"/>
                </a:solidFill>
                <a:latin typeface="Segoe UI"/>
                <a:cs typeface="Segoe UI"/>
              </a:rPr>
              <a:t>Onselius</a:t>
            </a: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 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10:05 Projekt SAM- Björn </a:t>
            </a:r>
            <a:r>
              <a:rPr lang="sv-SE" sz="2000" b="1" dirty="0" err="1">
                <a:solidFill>
                  <a:schemeClr val="bg1"/>
                </a:solidFill>
                <a:latin typeface="Segoe UI"/>
                <a:cs typeface="Segoe UI"/>
              </a:rPr>
              <a:t>Wigge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10:15 Bensträckare och Kaffe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10:30 Goda Exempel- Maja Nordmark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10:45 Hattar- Maja Nordmark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11:50 Avslutning- Uno Jonsson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5001863-1B8F-4AC7-9B3D-182AFC5D1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5487"/>
          </a:xfrm>
          <a:prstGeom prst="rect">
            <a:avLst/>
          </a:prstGeom>
          <a:effectLst/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7F360EE-55B8-4E84-90CA-91EB6D7CB6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565"/>
          <a:stretch/>
        </p:blipFill>
        <p:spPr>
          <a:xfrm>
            <a:off x="0" y="5120265"/>
            <a:ext cx="12192000" cy="17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2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5B7C-0B9A-EA8D-E47D-B1AFB7093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3FFEDC35-8600-7478-4BAB-F3786B3D3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516" y="1564217"/>
            <a:ext cx="6166624" cy="325637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AGENDA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09:00 Välkommen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09:30 Uppstart- Maria Lidgren och Uno Jonsson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09:45 Projektbeskrivning HSO- Cecilia </a:t>
            </a:r>
            <a:r>
              <a:rPr lang="sv-SE" sz="2000" b="1" dirty="0" err="1">
                <a:solidFill>
                  <a:schemeClr val="bg1"/>
                </a:solidFill>
                <a:latin typeface="Segoe UI"/>
                <a:cs typeface="Segoe UI"/>
              </a:rPr>
              <a:t>Onselius</a:t>
            </a: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 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10:05 Projekt SAM- Björn </a:t>
            </a:r>
            <a:r>
              <a:rPr lang="sv-SE" sz="2000" b="1" dirty="0" err="1">
                <a:solidFill>
                  <a:schemeClr val="bg1"/>
                </a:solidFill>
                <a:latin typeface="Segoe UI"/>
                <a:cs typeface="Segoe UI"/>
              </a:rPr>
              <a:t>Wigge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10:15 Bensträckare och Kaffe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10:30 Goda Exempel- Maja Nordmark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10:45 Hattar- Maja Nordmark</a:t>
            </a:r>
            <a:br>
              <a:rPr lang="sv-SE" sz="2000" b="1" dirty="0">
                <a:latin typeface="Segoe UI"/>
                <a:cs typeface="Segoe UI"/>
              </a:rPr>
            </a:br>
            <a:r>
              <a:rPr lang="sv-SE" sz="2000" b="1" dirty="0">
                <a:solidFill>
                  <a:schemeClr val="bg1"/>
                </a:solidFill>
                <a:latin typeface="Segoe UI"/>
                <a:cs typeface="Segoe UI"/>
              </a:rPr>
              <a:t>11:50 Avslutning- Uno Jonsson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5001863-1B8F-4AC7-9B3D-182AFC5D1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5487"/>
          </a:xfrm>
          <a:prstGeom prst="rect">
            <a:avLst/>
          </a:prstGeom>
          <a:effectLst/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7F360EE-55B8-4E84-90CA-91EB6D7CB6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565"/>
          <a:stretch/>
        </p:blipFill>
        <p:spPr>
          <a:xfrm>
            <a:off x="0" y="5120265"/>
            <a:ext cx="12192000" cy="17696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EDC5CCD-4EE9-4256-BA34-2032C60D87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2"/>
          <a:stretch/>
        </p:blipFill>
        <p:spPr>
          <a:xfrm>
            <a:off x="372684" y="531528"/>
            <a:ext cx="1472846" cy="14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8CC140-6A33-E84C-D4BB-5C58759B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38" y="514810"/>
            <a:ext cx="6514398" cy="517630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383D0D5-D2AD-4735-8954-2DF5DD0B4223}"/>
              </a:ext>
            </a:extLst>
          </p:cNvPr>
          <p:cNvSpPr/>
          <p:nvPr/>
        </p:nvSpPr>
        <p:spPr>
          <a:xfrm>
            <a:off x="475935" y="514810"/>
            <a:ext cx="3904996" cy="5176306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39966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C8AB57F-DE85-4DA0-9917-5FA79605933E}"/>
              </a:ext>
            </a:extLst>
          </p:cNvPr>
          <p:cNvSpPr txBox="1"/>
          <p:nvPr/>
        </p:nvSpPr>
        <p:spPr>
          <a:xfrm>
            <a:off x="703828" y="1287673"/>
            <a:ext cx="37530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Hållbar Samhällsomställning</a:t>
            </a: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59089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65657D2-0ACB-4522-8DA7-F63E93C11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52" y="1078385"/>
            <a:ext cx="4356740" cy="448302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6914350-C6EB-4B5B-BA48-0CF457EB9568}"/>
              </a:ext>
            </a:extLst>
          </p:cNvPr>
          <p:cNvSpPr/>
          <p:nvPr/>
        </p:nvSpPr>
        <p:spPr>
          <a:xfrm>
            <a:off x="1546920" y="1149375"/>
            <a:ext cx="2421268" cy="5770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62B7E72-ED9B-44F3-9156-5D4CB26A29DF}"/>
              </a:ext>
            </a:extLst>
          </p:cNvPr>
          <p:cNvSpPr txBox="1"/>
          <p:nvPr/>
        </p:nvSpPr>
        <p:spPr>
          <a:xfrm>
            <a:off x="1680821" y="1149375"/>
            <a:ext cx="228736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050" dirty="0"/>
              <a:t>Befintliga företags gröna investeringar</a:t>
            </a:r>
          </a:p>
          <a:p>
            <a:r>
              <a:rPr lang="sv-SE" sz="1050" dirty="0"/>
              <a:t>Nya gröna investeringar</a:t>
            </a:r>
          </a:p>
          <a:p>
            <a:r>
              <a:rPr lang="sv-SE" sz="1050" dirty="0"/>
              <a:t>Övriga investeringar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3A38D2-9378-40D4-919E-C6432A684D17}"/>
              </a:ext>
            </a:extLst>
          </p:cNvPr>
          <p:cNvSpPr txBox="1"/>
          <p:nvPr/>
        </p:nvSpPr>
        <p:spPr>
          <a:xfrm>
            <a:off x="8099648" y="1078384"/>
            <a:ext cx="2694161" cy="4721805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sv-SE" sz="1000" b="1" dirty="0"/>
              <a:t>ÖRNSKÖLDSVIK</a:t>
            </a:r>
            <a:endParaRPr lang="sv-SE" sz="1000" dirty="0"/>
          </a:p>
          <a:p>
            <a:pPr>
              <a:spcAft>
                <a:spcPts val="100"/>
              </a:spcAft>
            </a:pPr>
            <a:r>
              <a:rPr lang="sv-SE" sz="1000" dirty="0"/>
              <a:t>Metsä Board Husum, 3 + 4-4,5 miljarder</a:t>
            </a:r>
            <a:endParaRPr lang="sv-SE" sz="1000" b="1" dirty="0"/>
          </a:p>
          <a:p>
            <a:pPr>
              <a:spcAft>
                <a:spcPts val="100"/>
              </a:spcAft>
            </a:pPr>
            <a:r>
              <a:rPr lang="sv-SE" sz="1000" dirty="0"/>
              <a:t>SEKAB, 100 miljoner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Örnsköldsviks Hamn, 261 miljoner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RISE Processum, 350 miljoner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Liquid</a:t>
            </a:r>
            <a:r>
              <a:rPr lang="sv-SE" sz="1000" dirty="0"/>
              <a:t> </a:t>
            </a:r>
            <a:r>
              <a:rPr lang="sv-SE" sz="1000" dirty="0" err="1"/>
              <a:t>Wind</a:t>
            </a:r>
            <a:r>
              <a:rPr lang="sv-SE" sz="1000" dirty="0"/>
              <a:t>, 1,5 miljarder 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Ciniz</a:t>
            </a:r>
            <a:r>
              <a:rPr lang="sv-SE" sz="1000" dirty="0"/>
              <a:t> </a:t>
            </a:r>
            <a:r>
              <a:rPr lang="sv-SE" sz="1000" dirty="0" err="1"/>
              <a:t>Fertilizer</a:t>
            </a:r>
            <a:r>
              <a:rPr lang="sv-SE" sz="1000" dirty="0"/>
              <a:t>, 550 miljoner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BAE Systems, 1,5 miljarder</a:t>
            </a:r>
            <a:endParaRPr lang="sv-SE" sz="1000" b="1" dirty="0"/>
          </a:p>
          <a:p>
            <a:pPr>
              <a:spcAft>
                <a:spcPts val="100"/>
              </a:spcAft>
            </a:pPr>
            <a:endParaRPr lang="sv-SE" sz="1000" dirty="0"/>
          </a:p>
          <a:p>
            <a:pPr>
              <a:spcAft>
                <a:spcPts val="100"/>
              </a:spcAft>
            </a:pPr>
            <a:r>
              <a:rPr lang="sv-SE" sz="1000" b="1" dirty="0"/>
              <a:t>KRAMFORS</a:t>
            </a:r>
            <a:r>
              <a:rPr lang="sv-SE" sz="1000" dirty="0"/>
              <a:t> 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Mondi</a:t>
            </a:r>
            <a:r>
              <a:rPr lang="sv-SE" sz="1000" dirty="0"/>
              <a:t> </a:t>
            </a:r>
            <a:r>
              <a:rPr lang="sv-SE" sz="1000" dirty="0" err="1"/>
              <a:t>Dynäs</a:t>
            </a:r>
            <a:r>
              <a:rPr lang="sv-SE" sz="1000" dirty="0"/>
              <a:t> , Projekt Aurora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SCA Bollstasågen, 750 miljoner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E.On</a:t>
            </a:r>
            <a:r>
              <a:rPr lang="sv-SE" sz="1000" dirty="0"/>
              <a:t>, 58 miljoner</a:t>
            </a:r>
          </a:p>
          <a:p>
            <a:pPr>
              <a:spcAft>
                <a:spcPts val="100"/>
              </a:spcAft>
            </a:pPr>
            <a:endParaRPr lang="sv-SE" sz="1000" dirty="0"/>
          </a:p>
          <a:p>
            <a:pPr>
              <a:spcAft>
                <a:spcPts val="100"/>
              </a:spcAft>
            </a:pPr>
            <a:r>
              <a:rPr lang="sv-SE" sz="1000" b="1" dirty="0"/>
              <a:t>HÄRNÖSAND</a:t>
            </a:r>
            <a:endParaRPr lang="sv-SE" sz="1000" dirty="0"/>
          </a:p>
          <a:p>
            <a:pPr>
              <a:spcAft>
                <a:spcPts val="100"/>
              </a:spcAft>
            </a:pPr>
            <a:r>
              <a:rPr lang="sv-SE" sz="1000" dirty="0"/>
              <a:t>Nytt riksarkiv, 800 miljoner (statlig inv.)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Hernö Gin </a:t>
            </a:r>
            <a:r>
              <a:rPr lang="sv-SE" sz="1000" dirty="0" err="1"/>
              <a:t>Hotel</a:t>
            </a:r>
            <a:r>
              <a:rPr lang="sv-SE" sz="1000" dirty="0"/>
              <a:t>, 240 miljoner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Edmolift</a:t>
            </a:r>
            <a:r>
              <a:rPr lang="sv-SE" sz="1000" dirty="0"/>
              <a:t>, 70 miljoner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Huttopia</a:t>
            </a:r>
            <a:r>
              <a:rPr lang="sv-SE" sz="1000" dirty="0"/>
              <a:t> naturcamping, 60-80 miljoner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Ångermanlands Tingsrätt (statlig inv.), </a:t>
            </a:r>
            <a:br>
              <a:rPr lang="sv-SE" sz="1000" dirty="0"/>
            </a:br>
            <a:r>
              <a:rPr lang="sv-SE" sz="1000" dirty="0"/>
              <a:t>300-400 miljoner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Logosol</a:t>
            </a:r>
            <a:r>
              <a:rPr lang="sv-SE" sz="1000" dirty="0"/>
              <a:t>, 100 miljoner</a:t>
            </a:r>
          </a:p>
          <a:p>
            <a:pPr marL="171450" indent="-171450">
              <a:spcAft>
                <a:spcPts val="100"/>
              </a:spcAft>
              <a:buFont typeface="Webdings" pitchFamily="2" charset="2"/>
              <a:buChar char="&lt;"/>
            </a:pPr>
            <a:endParaRPr lang="sv-SE" sz="1000" dirty="0"/>
          </a:p>
          <a:p>
            <a:pPr>
              <a:spcAft>
                <a:spcPts val="100"/>
              </a:spcAft>
            </a:pPr>
            <a:r>
              <a:rPr lang="sv-SE" sz="1000" b="1" dirty="0"/>
              <a:t>TIMRÅ</a:t>
            </a:r>
            <a:r>
              <a:rPr lang="sv-SE" sz="1000" dirty="0"/>
              <a:t> 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SCA Östrand </a:t>
            </a:r>
            <a:r>
              <a:rPr lang="sv-SE" sz="1000" dirty="0" err="1"/>
              <a:t>Bioraff</a:t>
            </a:r>
            <a:r>
              <a:rPr lang="sv-SE" sz="1000" dirty="0"/>
              <a:t>, 4 miljarder 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Torsboda</a:t>
            </a:r>
            <a:r>
              <a:rPr lang="sv-SE" sz="1000" dirty="0"/>
              <a:t> PTL anodfabrik, 13 miljarder +</a:t>
            </a:r>
            <a:br>
              <a:rPr lang="sv-SE" sz="1000" dirty="0"/>
            </a:br>
            <a:r>
              <a:rPr lang="sv-SE" sz="1000" dirty="0"/>
              <a:t>RND, 500 miljoner</a:t>
            </a:r>
          </a:p>
          <a:p>
            <a:pPr>
              <a:spcAft>
                <a:spcPts val="100"/>
              </a:spcAft>
            </a:pPr>
            <a:endParaRPr lang="sv-SE" sz="10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E41E822-5488-4AB3-8E81-66C86730F08C}"/>
              </a:ext>
            </a:extLst>
          </p:cNvPr>
          <p:cNvSpPr txBox="1"/>
          <p:nvPr/>
        </p:nvSpPr>
        <p:spPr>
          <a:xfrm rot="2604586">
            <a:off x="5793548" y="3973511"/>
            <a:ext cx="65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TIMRÅ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4C1E31B-5F63-49C1-88D0-1F15F3E8712A}"/>
              </a:ext>
            </a:extLst>
          </p:cNvPr>
          <p:cNvSpPr txBox="1"/>
          <p:nvPr/>
        </p:nvSpPr>
        <p:spPr>
          <a:xfrm rot="2604586">
            <a:off x="5842740" y="3785457"/>
            <a:ext cx="1075748" cy="28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HÄRNÖSAND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6A0E4E5-2986-43F0-BA2D-EB18C1CEC58F}"/>
              </a:ext>
            </a:extLst>
          </p:cNvPr>
          <p:cNvSpPr txBox="1"/>
          <p:nvPr/>
        </p:nvSpPr>
        <p:spPr>
          <a:xfrm rot="2604586">
            <a:off x="5281206" y="4372797"/>
            <a:ext cx="1042311" cy="28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SUNDSVALL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BA5910F-20E4-4267-A1AC-263DBB8753A6}"/>
              </a:ext>
            </a:extLst>
          </p:cNvPr>
          <p:cNvSpPr txBox="1"/>
          <p:nvPr/>
        </p:nvSpPr>
        <p:spPr>
          <a:xfrm rot="2604586">
            <a:off x="6186381" y="3332174"/>
            <a:ext cx="108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KRAMFORS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BCF30AF-526B-475F-B2B7-6E89098CCA15}"/>
              </a:ext>
            </a:extLst>
          </p:cNvPr>
          <p:cNvSpPr txBox="1"/>
          <p:nvPr/>
        </p:nvSpPr>
        <p:spPr>
          <a:xfrm rot="2604586">
            <a:off x="6144140" y="1920707"/>
            <a:ext cx="1263065" cy="28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ÖRNSKÖLDSVIK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8FCFD19-4247-4A1B-871E-FB5269137CEC}"/>
              </a:ext>
            </a:extLst>
          </p:cNvPr>
          <p:cNvSpPr txBox="1"/>
          <p:nvPr/>
        </p:nvSpPr>
        <p:spPr>
          <a:xfrm rot="2604586">
            <a:off x="5052415" y="2424978"/>
            <a:ext cx="965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SOLLEFTEÅ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EE4FA36-3061-4501-9398-D38D337AE44D}"/>
              </a:ext>
            </a:extLst>
          </p:cNvPr>
          <p:cNvSpPr txBox="1"/>
          <p:nvPr/>
        </p:nvSpPr>
        <p:spPr>
          <a:xfrm rot="2604586">
            <a:off x="4318736" y="4583723"/>
            <a:ext cx="943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ÅNGE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6DC10FA-3B4B-429D-A071-6E77509C0712}"/>
              </a:ext>
            </a:extLst>
          </p:cNvPr>
          <p:cNvGrpSpPr/>
          <p:nvPr/>
        </p:nvGrpSpPr>
        <p:grpSpPr>
          <a:xfrm>
            <a:off x="4014350" y="1306281"/>
            <a:ext cx="3506500" cy="3261344"/>
            <a:chOff x="2450976" y="1846839"/>
            <a:chExt cx="3425858" cy="3186340"/>
          </a:xfrm>
          <a:effectLst>
            <a:outerShdw dist="88900" dir="13486638" sx="102000" sy="102000" algn="br" rotWithShape="0">
              <a:prstClr val="black">
                <a:alpha val="12000"/>
              </a:prstClr>
            </a:outerShdw>
          </a:effectLst>
        </p:grpSpPr>
        <p:sp>
          <p:nvSpPr>
            <p:cNvPr id="15" name="Tår 14">
              <a:extLst>
                <a:ext uri="{FF2B5EF4-FFF2-40B4-BE49-F238E27FC236}">
                  <a16:creationId xmlns:a16="http://schemas.microsoft.com/office/drawing/2014/main" id="{5D2B49E7-A27F-4E4A-87F1-F99777747C7B}"/>
                </a:ext>
              </a:extLst>
            </p:cNvPr>
            <p:cNvSpPr/>
            <p:nvPr/>
          </p:nvSpPr>
          <p:spPr>
            <a:xfrm rot="8100000">
              <a:off x="3223019" y="2684309"/>
              <a:ext cx="219581" cy="219581"/>
            </a:xfrm>
            <a:prstGeom prst="teardrop">
              <a:avLst/>
            </a:prstGeom>
            <a:solidFill>
              <a:srgbClr val="3EAFA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år 15">
              <a:extLst>
                <a:ext uri="{FF2B5EF4-FFF2-40B4-BE49-F238E27FC236}">
                  <a16:creationId xmlns:a16="http://schemas.microsoft.com/office/drawing/2014/main" id="{342A6B31-BBD9-4C25-A04E-2076A0CFA024}"/>
                </a:ext>
              </a:extLst>
            </p:cNvPr>
            <p:cNvSpPr/>
            <p:nvPr/>
          </p:nvSpPr>
          <p:spPr>
            <a:xfrm rot="8100000">
              <a:off x="3505509" y="2351949"/>
              <a:ext cx="219581" cy="219581"/>
            </a:xfrm>
            <a:prstGeom prst="teardrop">
              <a:avLst/>
            </a:prstGeom>
            <a:solidFill>
              <a:srgbClr val="3EAFA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år 16">
              <a:extLst>
                <a:ext uri="{FF2B5EF4-FFF2-40B4-BE49-F238E27FC236}">
                  <a16:creationId xmlns:a16="http://schemas.microsoft.com/office/drawing/2014/main" id="{65B32637-040E-4639-A96C-904070390F07}"/>
                </a:ext>
              </a:extLst>
            </p:cNvPr>
            <p:cNvSpPr/>
            <p:nvPr/>
          </p:nvSpPr>
          <p:spPr>
            <a:xfrm rot="8100000">
              <a:off x="3600948" y="4224620"/>
              <a:ext cx="219581" cy="219581"/>
            </a:xfrm>
            <a:prstGeom prst="teardrop">
              <a:avLst/>
            </a:prstGeom>
            <a:solidFill>
              <a:srgbClr val="3EAFA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Tår 17">
              <a:extLst>
                <a:ext uri="{FF2B5EF4-FFF2-40B4-BE49-F238E27FC236}">
                  <a16:creationId xmlns:a16="http://schemas.microsoft.com/office/drawing/2014/main" id="{F592C540-FB6D-44EA-A972-1B8A8B0AA624}"/>
                </a:ext>
              </a:extLst>
            </p:cNvPr>
            <p:cNvSpPr/>
            <p:nvPr/>
          </p:nvSpPr>
          <p:spPr>
            <a:xfrm rot="8100000">
              <a:off x="2450976" y="4813598"/>
              <a:ext cx="219581" cy="219581"/>
            </a:xfrm>
            <a:prstGeom prst="teardrop">
              <a:avLst/>
            </a:prstGeom>
            <a:solidFill>
              <a:srgbClr val="3EAFA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Tår 18">
              <a:extLst>
                <a:ext uri="{FF2B5EF4-FFF2-40B4-BE49-F238E27FC236}">
                  <a16:creationId xmlns:a16="http://schemas.microsoft.com/office/drawing/2014/main" id="{7B9C7B6E-EED3-436D-B84A-080256039141}"/>
                </a:ext>
              </a:extLst>
            </p:cNvPr>
            <p:cNvSpPr/>
            <p:nvPr/>
          </p:nvSpPr>
          <p:spPr>
            <a:xfrm rot="8100000">
              <a:off x="5337338" y="1846839"/>
              <a:ext cx="219581" cy="219581"/>
            </a:xfrm>
            <a:prstGeom prst="teardrop">
              <a:avLst/>
            </a:prstGeom>
            <a:solidFill>
              <a:srgbClr val="3EAFA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Tår 19">
              <a:extLst>
                <a:ext uri="{FF2B5EF4-FFF2-40B4-BE49-F238E27FC236}">
                  <a16:creationId xmlns:a16="http://schemas.microsoft.com/office/drawing/2014/main" id="{A4305FBC-6188-40C2-B923-04CBEB2929F9}"/>
                </a:ext>
              </a:extLst>
            </p:cNvPr>
            <p:cNvSpPr/>
            <p:nvPr/>
          </p:nvSpPr>
          <p:spPr>
            <a:xfrm rot="8100000">
              <a:off x="5657253" y="2373774"/>
              <a:ext cx="219581" cy="219581"/>
            </a:xfrm>
            <a:prstGeom prst="teardrop">
              <a:avLst/>
            </a:prstGeom>
            <a:solidFill>
              <a:srgbClr val="3EAFA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Tår 20">
              <a:extLst>
                <a:ext uri="{FF2B5EF4-FFF2-40B4-BE49-F238E27FC236}">
                  <a16:creationId xmlns:a16="http://schemas.microsoft.com/office/drawing/2014/main" id="{2961AD57-7C31-4095-A139-F5F4C8AE0278}"/>
                </a:ext>
              </a:extLst>
            </p:cNvPr>
            <p:cNvSpPr/>
            <p:nvPr/>
          </p:nvSpPr>
          <p:spPr>
            <a:xfrm rot="8100000">
              <a:off x="4219891" y="4212183"/>
              <a:ext cx="219581" cy="219581"/>
            </a:xfrm>
            <a:prstGeom prst="teardrop">
              <a:avLst/>
            </a:prstGeom>
            <a:solidFill>
              <a:srgbClr val="3EAFA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Tår 21">
              <a:extLst>
                <a:ext uri="{FF2B5EF4-FFF2-40B4-BE49-F238E27FC236}">
                  <a16:creationId xmlns:a16="http://schemas.microsoft.com/office/drawing/2014/main" id="{7CD0CBC6-085C-4EDB-9098-49BD7C5474B9}"/>
                </a:ext>
              </a:extLst>
            </p:cNvPr>
            <p:cNvSpPr/>
            <p:nvPr/>
          </p:nvSpPr>
          <p:spPr>
            <a:xfrm rot="8100000">
              <a:off x="4799344" y="4737092"/>
              <a:ext cx="219581" cy="219581"/>
            </a:xfrm>
            <a:prstGeom prst="teardrop">
              <a:avLst/>
            </a:prstGeom>
            <a:solidFill>
              <a:srgbClr val="3EAFA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C937B4E7-E1C9-4C5E-9AD0-CF27D1E90EAE}"/>
              </a:ext>
            </a:extLst>
          </p:cNvPr>
          <p:cNvGrpSpPr/>
          <p:nvPr/>
        </p:nvGrpSpPr>
        <p:grpSpPr>
          <a:xfrm>
            <a:off x="4328360" y="1301628"/>
            <a:ext cx="3249813" cy="3781187"/>
            <a:chOff x="2746396" y="1884350"/>
            <a:chExt cx="3175074" cy="3694228"/>
          </a:xfrm>
          <a:effectLst>
            <a:outerShdw dist="88900" dir="13486638" sx="102000" sy="102000" algn="br" rotWithShape="0">
              <a:prstClr val="black">
                <a:alpha val="12000"/>
              </a:prstClr>
            </a:outerShdw>
          </a:effectLst>
        </p:grpSpPr>
        <p:sp>
          <p:nvSpPr>
            <p:cNvPr id="24" name="Tår 23">
              <a:extLst>
                <a:ext uri="{FF2B5EF4-FFF2-40B4-BE49-F238E27FC236}">
                  <a16:creationId xmlns:a16="http://schemas.microsoft.com/office/drawing/2014/main" id="{E27C1905-E5A7-49A2-937C-C4689D6562CF}"/>
                </a:ext>
              </a:extLst>
            </p:cNvPr>
            <p:cNvSpPr/>
            <p:nvPr/>
          </p:nvSpPr>
          <p:spPr>
            <a:xfrm rot="8100000">
              <a:off x="3943645" y="4358262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Tår 24">
              <a:extLst>
                <a:ext uri="{FF2B5EF4-FFF2-40B4-BE49-F238E27FC236}">
                  <a16:creationId xmlns:a16="http://schemas.microsoft.com/office/drawing/2014/main" id="{17E01221-6FB2-4632-B9B8-8904E55BF26C}"/>
                </a:ext>
              </a:extLst>
            </p:cNvPr>
            <p:cNvSpPr/>
            <p:nvPr/>
          </p:nvSpPr>
          <p:spPr>
            <a:xfrm rot="8100000">
              <a:off x="4716123" y="5247550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Tår 25">
              <a:extLst>
                <a:ext uri="{FF2B5EF4-FFF2-40B4-BE49-F238E27FC236}">
                  <a16:creationId xmlns:a16="http://schemas.microsoft.com/office/drawing/2014/main" id="{36B6EE8B-D354-4553-A7BC-E0E91CA53D1F}"/>
                </a:ext>
              </a:extLst>
            </p:cNvPr>
            <p:cNvSpPr/>
            <p:nvPr/>
          </p:nvSpPr>
          <p:spPr>
            <a:xfrm rot="8100000">
              <a:off x="4392405" y="5358997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år 26">
              <a:extLst>
                <a:ext uri="{FF2B5EF4-FFF2-40B4-BE49-F238E27FC236}">
                  <a16:creationId xmlns:a16="http://schemas.microsoft.com/office/drawing/2014/main" id="{DBAA67EE-F38E-4BF4-9130-81484C7F6FD8}"/>
                </a:ext>
              </a:extLst>
            </p:cNvPr>
            <p:cNvSpPr/>
            <p:nvPr/>
          </p:nvSpPr>
          <p:spPr>
            <a:xfrm rot="8100000">
              <a:off x="4023002" y="5280736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Tår 27">
              <a:extLst>
                <a:ext uri="{FF2B5EF4-FFF2-40B4-BE49-F238E27FC236}">
                  <a16:creationId xmlns:a16="http://schemas.microsoft.com/office/drawing/2014/main" id="{7000C53A-2DED-4CE4-9752-4DD8DC270BB6}"/>
                </a:ext>
              </a:extLst>
            </p:cNvPr>
            <p:cNvSpPr/>
            <p:nvPr/>
          </p:nvSpPr>
          <p:spPr>
            <a:xfrm rot="8100000">
              <a:off x="2746396" y="5120248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år 28">
              <a:extLst>
                <a:ext uri="{FF2B5EF4-FFF2-40B4-BE49-F238E27FC236}">
                  <a16:creationId xmlns:a16="http://schemas.microsoft.com/office/drawing/2014/main" id="{05ED6B16-EEF4-453B-A782-B824EB81A055}"/>
                </a:ext>
              </a:extLst>
            </p:cNvPr>
            <p:cNvSpPr/>
            <p:nvPr/>
          </p:nvSpPr>
          <p:spPr>
            <a:xfrm rot="8100000">
              <a:off x="4887028" y="1884350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0" name="Tår 29">
              <a:extLst>
                <a:ext uri="{FF2B5EF4-FFF2-40B4-BE49-F238E27FC236}">
                  <a16:creationId xmlns:a16="http://schemas.microsoft.com/office/drawing/2014/main" id="{B5305A7F-B393-4626-A2FE-C3B247D1FCBF}"/>
                </a:ext>
              </a:extLst>
            </p:cNvPr>
            <p:cNvSpPr/>
            <p:nvPr/>
          </p:nvSpPr>
          <p:spPr>
            <a:xfrm rot="8100000">
              <a:off x="4669848" y="2547704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år 30">
              <a:extLst>
                <a:ext uri="{FF2B5EF4-FFF2-40B4-BE49-F238E27FC236}">
                  <a16:creationId xmlns:a16="http://schemas.microsoft.com/office/drawing/2014/main" id="{0DB7BFC7-A647-48ED-91DD-2BA9B03F20BA}"/>
                </a:ext>
              </a:extLst>
            </p:cNvPr>
            <p:cNvSpPr/>
            <p:nvPr/>
          </p:nvSpPr>
          <p:spPr>
            <a:xfrm rot="8100000">
              <a:off x="5701889" y="2994844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Tår 31">
              <a:extLst>
                <a:ext uri="{FF2B5EF4-FFF2-40B4-BE49-F238E27FC236}">
                  <a16:creationId xmlns:a16="http://schemas.microsoft.com/office/drawing/2014/main" id="{34FBF87D-92B6-4C23-B634-C512F0AAAA06}"/>
                </a:ext>
              </a:extLst>
            </p:cNvPr>
            <p:cNvSpPr/>
            <p:nvPr/>
          </p:nvSpPr>
          <p:spPr>
            <a:xfrm rot="8100000">
              <a:off x="5157783" y="3313329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Tår 32">
              <a:extLst>
                <a:ext uri="{FF2B5EF4-FFF2-40B4-BE49-F238E27FC236}">
                  <a16:creationId xmlns:a16="http://schemas.microsoft.com/office/drawing/2014/main" id="{6F31C1AE-E79F-474C-B2DA-0D3FD21D4837}"/>
                </a:ext>
              </a:extLst>
            </p:cNvPr>
            <p:cNvSpPr/>
            <p:nvPr/>
          </p:nvSpPr>
          <p:spPr>
            <a:xfrm rot="8100000">
              <a:off x="5312751" y="3692152"/>
              <a:ext cx="219581" cy="219581"/>
            </a:xfrm>
            <a:prstGeom prst="teardrop">
              <a:avLst/>
            </a:prstGeom>
            <a:solidFill>
              <a:srgbClr val="00756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1A7824FA-BE07-4FBB-BC68-E05B5F7554DB}"/>
              </a:ext>
            </a:extLst>
          </p:cNvPr>
          <p:cNvGrpSpPr/>
          <p:nvPr/>
        </p:nvGrpSpPr>
        <p:grpSpPr>
          <a:xfrm>
            <a:off x="4754284" y="2061194"/>
            <a:ext cx="2210599" cy="2465735"/>
            <a:chOff x="3190911" y="2601753"/>
            <a:chExt cx="2159760" cy="2409028"/>
          </a:xfrm>
          <a:effectLst>
            <a:outerShdw dist="88900" dir="13486638" sx="102000" sy="102000" algn="br" rotWithShape="0">
              <a:prstClr val="black">
                <a:alpha val="12000"/>
              </a:prstClr>
            </a:outerShdw>
          </a:effectLst>
        </p:grpSpPr>
        <p:sp>
          <p:nvSpPr>
            <p:cNvPr id="35" name="Tår 34">
              <a:extLst>
                <a:ext uri="{FF2B5EF4-FFF2-40B4-BE49-F238E27FC236}">
                  <a16:creationId xmlns:a16="http://schemas.microsoft.com/office/drawing/2014/main" id="{2AA86243-3752-478F-ABFC-C87493CAB046}"/>
                </a:ext>
              </a:extLst>
            </p:cNvPr>
            <p:cNvSpPr/>
            <p:nvPr/>
          </p:nvSpPr>
          <p:spPr>
            <a:xfrm rot="8100000">
              <a:off x="3959884" y="2601753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Tår 35">
              <a:extLst>
                <a:ext uri="{FF2B5EF4-FFF2-40B4-BE49-F238E27FC236}">
                  <a16:creationId xmlns:a16="http://schemas.microsoft.com/office/drawing/2014/main" id="{08B8A345-398F-4F36-BE61-C7D4CC2F4F33}"/>
                </a:ext>
              </a:extLst>
            </p:cNvPr>
            <p:cNvSpPr/>
            <p:nvPr/>
          </p:nvSpPr>
          <p:spPr>
            <a:xfrm rot="8100000">
              <a:off x="3190911" y="4791200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Tår 36">
              <a:extLst>
                <a:ext uri="{FF2B5EF4-FFF2-40B4-BE49-F238E27FC236}">
                  <a16:creationId xmlns:a16="http://schemas.microsoft.com/office/drawing/2014/main" id="{231FA414-731D-4D9A-A884-E77EB796206E}"/>
                </a:ext>
              </a:extLst>
            </p:cNvPr>
            <p:cNvSpPr/>
            <p:nvPr/>
          </p:nvSpPr>
          <p:spPr>
            <a:xfrm rot="8100000">
              <a:off x="4954609" y="2769985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8" name="Tår 37">
              <a:extLst>
                <a:ext uri="{FF2B5EF4-FFF2-40B4-BE49-F238E27FC236}">
                  <a16:creationId xmlns:a16="http://schemas.microsoft.com/office/drawing/2014/main" id="{9039A68E-5CB8-4A7B-97F9-C779EFC1092A}"/>
                </a:ext>
              </a:extLst>
            </p:cNvPr>
            <p:cNvSpPr/>
            <p:nvPr/>
          </p:nvSpPr>
          <p:spPr>
            <a:xfrm rot="8100000">
              <a:off x="4637811" y="3947915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Tår 38">
              <a:extLst>
                <a:ext uri="{FF2B5EF4-FFF2-40B4-BE49-F238E27FC236}">
                  <a16:creationId xmlns:a16="http://schemas.microsoft.com/office/drawing/2014/main" id="{3FE8CCAD-A942-43BD-B688-24F367E85196}"/>
                </a:ext>
              </a:extLst>
            </p:cNvPr>
            <p:cNvSpPr/>
            <p:nvPr/>
          </p:nvSpPr>
          <p:spPr>
            <a:xfrm rot="8100000">
              <a:off x="4774586" y="4032081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Tår 39">
              <a:extLst>
                <a:ext uri="{FF2B5EF4-FFF2-40B4-BE49-F238E27FC236}">
                  <a16:creationId xmlns:a16="http://schemas.microsoft.com/office/drawing/2014/main" id="{4233E8CE-D3F3-417E-A54F-D0ED2AF16CCD}"/>
                </a:ext>
              </a:extLst>
            </p:cNvPr>
            <p:cNvSpPr/>
            <p:nvPr/>
          </p:nvSpPr>
          <p:spPr>
            <a:xfrm rot="8100000">
              <a:off x="4925868" y="4045373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år 40">
              <a:extLst>
                <a:ext uri="{FF2B5EF4-FFF2-40B4-BE49-F238E27FC236}">
                  <a16:creationId xmlns:a16="http://schemas.microsoft.com/office/drawing/2014/main" id="{67D81170-4D00-449F-AEC8-0F704064959D}"/>
                </a:ext>
              </a:extLst>
            </p:cNvPr>
            <p:cNvSpPr/>
            <p:nvPr/>
          </p:nvSpPr>
          <p:spPr>
            <a:xfrm rot="8100000">
              <a:off x="4944360" y="4232005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Tår 41">
              <a:extLst>
                <a:ext uri="{FF2B5EF4-FFF2-40B4-BE49-F238E27FC236}">
                  <a16:creationId xmlns:a16="http://schemas.microsoft.com/office/drawing/2014/main" id="{128F33EF-E93F-49DE-83B9-8E533635642B}"/>
                </a:ext>
              </a:extLst>
            </p:cNvPr>
            <p:cNvSpPr/>
            <p:nvPr/>
          </p:nvSpPr>
          <p:spPr>
            <a:xfrm rot="8100000">
              <a:off x="5131090" y="4219922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Tår 42">
              <a:extLst>
                <a:ext uri="{FF2B5EF4-FFF2-40B4-BE49-F238E27FC236}">
                  <a16:creationId xmlns:a16="http://schemas.microsoft.com/office/drawing/2014/main" id="{4C89227B-0F19-44C0-B93D-53D55FED0458}"/>
                </a:ext>
              </a:extLst>
            </p:cNvPr>
            <p:cNvSpPr/>
            <p:nvPr/>
          </p:nvSpPr>
          <p:spPr>
            <a:xfrm rot="8100000">
              <a:off x="5072443" y="4406554"/>
              <a:ext cx="219581" cy="219581"/>
            </a:xfrm>
            <a:prstGeom prst="teardrop">
              <a:avLst/>
            </a:prstGeom>
            <a:solidFill>
              <a:srgbClr val="F9B23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4" name="textruta 43">
            <a:extLst>
              <a:ext uri="{FF2B5EF4-FFF2-40B4-BE49-F238E27FC236}">
                <a16:creationId xmlns:a16="http://schemas.microsoft.com/office/drawing/2014/main" id="{D7447B6E-5C1E-48C8-B70B-F94E122E0B53}"/>
              </a:ext>
            </a:extLst>
          </p:cNvPr>
          <p:cNvSpPr txBox="1"/>
          <p:nvPr/>
        </p:nvSpPr>
        <p:spPr>
          <a:xfrm>
            <a:off x="1678881" y="1904291"/>
            <a:ext cx="2870451" cy="3901068"/>
          </a:xfrm>
          <a:prstGeom prst="rect">
            <a:avLst/>
          </a:prstGeom>
          <a:noFill/>
          <a:ln w="3175">
            <a:noFill/>
            <a:prstDash val="lgDash"/>
          </a:ln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sv-SE" sz="1000" b="1" dirty="0"/>
              <a:t>SOLLEFTEÅ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Uniper</a:t>
            </a:r>
            <a:r>
              <a:rPr lang="sv-SE" sz="1000" dirty="0"/>
              <a:t> </a:t>
            </a:r>
            <a:r>
              <a:rPr lang="sv-SE" sz="1000" dirty="0" err="1"/>
              <a:t>Skyfuel</a:t>
            </a:r>
            <a:r>
              <a:rPr lang="sv-SE" sz="1000" dirty="0"/>
              <a:t> H2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Vindkraft &lt; 1 miljard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Försvarsverksamhet (statlig inv.) &lt; i miljard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Hotell, Junsele 250 miljoner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Vattenkraft &lt; 1 miljard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Energidistribution &lt; 2 miljarder</a:t>
            </a:r>
          </a:p>
          <a:p>
            <a:pPr>
              <a:spcAft>
                <a:spcPts val="100"/>
              </a:spcAft>
            </a:pPr>
            <a:endParaRPr lang="sv-SE" sz="1000" dirty="0">
              <a:highlight>
                <a:srgbClr val="FFFF00"/>
              </a:highlight>
            </a:endParaRPr>
          </a:p>
          <a:p>
            <a:pPr>
              <a:spcAft>
                <a:spcPts val="100"/>
              </a:spcAft>
            </a:pPr>
            <a:r>
              <a:rPr lang="sv-SE" sz="1000" b="1" dirty="0"/>
              <a:t>SUNDSVALL</a:t>
            </a:r>
            <a:r>
              <a:rPr lang="sv-SE" sz="1000" dirty="0"/>
              <a:t> 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SCA Ortviken, 1,45 miljarder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Sundsvalls logistikpark, 800 miljoner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SCA Hamn, 400 miljoner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Skyborn</a:t>
            </a:r>
            <a:r>
              <a:rPr lang="sv-SE" sz="1000" dirty="0"/>
              <a:t> </a:t>
            </a:r>
            <a:r>
              <a:rPr lang="sv-SE" sz="1000" dirty="0" err="1"/>
              <a:t>Renewables</a:t>
            </a:r>
            <a:endParaRPr lang="sv-SE" sz="1000" dirty="0"/>
          </a:p>
          <a:p>
            <a:pPr>
              <a:spcAft>
                <a:spcPts val="100"/>
              </a:spcAft>
            </a:pPr>
            <a:r>
              <a:rPr lang="sv-SE" sz="1000" dirty="0" err="1"/>
              <a:t>Liquid</a:t>
            </a:r>
            <a:r>
              <a:rPr lang="sv-SE" sz="1000" dirty="0"/>
              <a:t> </a:t>
            </a:r>
            <a:r>
              <a:rPr lang="sv-SE" sz="1000" dirty="0" err="1"/>
              <a:t>Wind</a:t>
            </a:r>
            <a:r>
              <a:rPr lang="sv-SE" sz="1000" dirty="0"/>
              <a:t>, 7 miljarder</a:t>
            </a:r>
          </a:p>
          <a:p>
            <a:pPr>
              <a:spcAft>
                <a:spcPts val="100"/>
              </a:spcAft>
            </a:pPr>
            <a:endParaRPr lang="sv-SE" sz="1000" b="1" dirty="0"/>
          </a:p>
          <a:p>
            <a:pPr>
              <a:spcAft>
                <a:spcPts val="100"/>
              </a:spcAft>
            </a:pPr>
            <a:r>
              <a:rPr lang="sv-SE" sz="1000" b="1" dirty="0"/>
              <a:t>ÅNGE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Permascand</a:t>
            </a:r>
            <a:r>
              <a:rPr lang="sv-SE" sz="1000" dirty="0"/>
              <a:t> </a:t>
            </a:r>
            <a:r>
              <a:rPr lang="sv-SE" sz="800" dirty="0"/>
              <a:t>(</a:t>
            </a:r>
            <a:r>
              <a:rPr lang="sv-SE" sz="800" dirty="0" err="1"/>
              <a:t>Altor</a:t>
            </a:r>
            <a:r>
              <a:rPr lang="sv-SE" sz="800" dirty="0"/>
              <a:t> PC), </a:t>
            </a:r>
            <a:r>
              <a:rPr lang="sv-SE" sz="1000" dirty="0"/>
              <a:t>500 miljoner</a:t>
            </a:r>
            <a:endParaRPr lang="sv-SE" sz="1000" b="1" dirty="0"/>
          </a:p>
          <a:p>
            <a:pPr>
              <a:spcAft>
                <a:spcPts val="100"/>
              </a:spcAft>
            </a:pPr>
            <a:r>
              <a:rPr lang="sv-SE" sz="1000" dirty="0"/>
              <a:t>Res </a:t>
            </a:r>
            <a:r>
              <a:rPr lang="sv-SE" sz="1000" dirty="0" err="1"/>
              <a:t>Renewable</a:t>
            </a:r>
            <a:r>
              <a:rPr lang="sv-SE" sz="1000" dirty="0"/>
              <a:t> Norden, 40 miljarder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Nytt fängelse Viskan, 600 miljoner </a:t>
            </a:r>
            <a:br>
              <a:rPr lang="sv-SE" sz="1000" dirty="0"/>
            </a:br>
            <a:r>
              <a:rPr lang="sv-SE" sz="1000" dirty="0"/>
              <a:t>(statlig inv.)</a:t>
            </a:r>
            <a:endParaRPr lang="sv-SE" sz="1000" b="1" dirty="0"/>
          </a:p>
          <a:p>
            <a:pPr>
              <a:spcAft>
                <a:spcPts val="100"/>
              </a:spcAft>
            </a:pPr>
            <a:r>
              <a:rPr lang="sv-SE" sz="1000" dirty="0"/>
              <a:t>RES </a:t>
            </a:r>
            <a:r>
              <a:rPr lang="sv-SE" sz="1000" dirty="0" err="1"/>
              <a:t>Renewable</a:t>
            </a:r>
            <a:r>
              <a:rPr lang="sv-SE" sz="1000" dirty="0"/>
              <a:t> </a:t>
            </a:r>
            <a:r>
              <a:rPr lang="sv-SE" sz="800" dirty="0"/>
              <a:t>(vindkraft) </a:t>
            </a:r>
            <a:r>
              <a:rPr lang="sv-SE" sz="1000" dirty="0"/>
              <a:t>1,5 miljarder</a:t>
            </a:r>
          </a:p>
          <a:p>
            <a:pPr>
              <a:spcAft>
                <a:spcPts val="100"/>
              </a:spcAft>
            </a:pPr>
            <a:r>
              <a:rPr lang="sv-SE" sz="1000" dirty="0"/>
              <a:t>RWE </a:t>
            </a:r>
            <a:r>
              <a:rPr lang="sv-SE" sz="800" dirty="0"/>
              <a:t>(vindkraft) </a:t>
            </a:r>
            <a:r>
              <a:rPr lang="sv-SE" sz="1000" dirty="0"/>
              <a:t>1,2 miljarder</a:t>
            </a:r>
          </a:p>
          <a:p>
            <a:pPr>
              <a:spcAft>
                <a:spcPts val="100"/>
              </a:spcAft>
            </a:pPr>
            <a:r>
              <a:rPr lang="sv-SE" sz="1000" dirty="0" err="1"/>
              <a:t>BigAkwa</a:t>
            </a:r>
            <a:r>
              <a:rPr lang="sv-SE" sz="1000" dirty="0"/>
              <a:t>  150 miljoner</a:t>
            </a:r>
          </a:p>
        </p:txBody>
      </p:sp>
      <p:sp>
        <p:nvSpPr>
          <p:cNvPr id="45" name="Tår 44">
            <a:extLst>
              <a:ext uri="{FF2B5EF4-FFF2-40B4-BE49-F238E27FC236}">
                <a16:creationId xmlns:a16="http://schemas.microsoft.com/office/drawing/2014/main" id="{943A2E14-71B2-407C-AE98-01E703898C38}"/>
              </a:ext>
            </a:extLst>
          </p:cNvPr>
          <p:cNvSpPr/>
          <p:nvPr/>
        </p:nvSpPr>
        <p:spPr>
          <a:xfrm rot="8100000">
            <a:off x="1588465" y="1207476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Tår 45">
            <a:extLst>
              <a:ext uri="{FF2B5EF4-FFF2-40B4-BE49-F238E27FC236}">
                <a16:creationId xmlns:a16="http://schemas.microsoft.com/office/drawing/2014/main" id="{EBB429B6-2473-4985-908E-3DA0FA5B290A}"/>
              </a:ext>
            </a:extLst>
          </p:cNvPr>
          <p:cNvSpPr/>
          <p:nvPr/>
        </p:nvSpPr>
        <p:spPr>
          <a:xfrm rot="8100000">
            <a:off x="1588463" y="2773284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7" name="Tår 46">
            <a:extLst>
              <a:ext uri="{FF2B5EF4-FFF2-40B4-BE49-F238E27FC236}">
                <a16:creationId xmlns:a16="http://schemas.microsoft.com/office/drawing/2014/main" id="{46000058-39EC-4A76-BC58-2EE05C06F117}"/>
              </a:ext>
            </a:extLst>
          </p:cNvPr>
          <p:cNvSpPr/>
          <p:nvPr/>
        </p:nvSpPr>
        <p:spPr>
          <a:xfrm rot="8100000">
            <a:off x="1588464" y="2932034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8" name="Tår 47">
            <a:extLst>
              <a:ext uri="{FF2B5EF4-FFF2-40B4-BE49-F238E27FC236}">
                <a16:creationId xmlns:a16="http://schemas.microsoft.com/office/drawing/2014/main" id="{09567025-CFF5-4484-984B-01E77418DA03}"/>
              </a:ext>
            </a:extLst>
          </p:cNvPr>
          <p:cNvSpPr/>
          <p:nvPr/>
        </p:nvSpPr>
        <p:spPr>
          <a:xfrm rot="8100000">
            <a:off x="1588470" y="4603038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9" name="Tår 48">
            <a:extLst>
              <a:ext uri="{FF2B5EF4-FFF2-40B4-BE49-F238E27FC236}">
                <a16:creationId xmlns:a16="http://schemas.microsoft.com/office/drawing/2014/main" id="{F9C2B744-ABFB-4828-BE79-009D2533D2D8}"/>
              </a:ext>
            </a:extLst>
          </p:cNvPr>
          <p:cNvSpPr/>
          <p:nvPr/>
        </p:nvSpPr>
        <p:spPr>
          <a:xfrm rot="8100000">
            <a:off x="7974340" y="1461038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0" name="Tår 49">
            <a:extLst>
              <a:ext uri="{FF2B5EF4-FFF2-40B4-BE49-F238E27FC236}">
                <a16:creationId xmlns:a16="http://schemas.microsoft.com/office/drawing/2014/main" id="{9A7776FC-B2D7-4343-90AA-2A2FD2015D26}"/>
              </a:ext>
            </a:extLst>
          </p:cNvPr>
          <p:cNvSpPr/>
          <p:nvPr/>
        </p:nvSpPr>
        <p:spPr>
          <a:xfrm rot="8100000">
            <a:off x="7974341" y="1629313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Tår 50">
            <a:extLst>
              <a:ext uri="{FF2B5EF4-FFF2-40B4-BE49-F238E27FC236}">
                <a16:creationId xmlns:a16="http://schemas.microsoft.com/office/drawing/2014/main" id="{11C6BC6A-B9F7-4DA3-BE49-FEC679296051}"/>
              </a:ext>
            </a:extLst>
          </p:cNvPr>
          <p:cNvSpPr/>
          <p:nvPr/>
        </p:nvSpPr>
        <p:spPr>
          <a:xfrm rot="8100000">
            <a:off x="7974341" y="1797587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2" name="Tår 51">
            <a:extLst>
              <a:ext uri="{FF2B5EF4-FFF2-40B4-BE49-F238E27FC236}">
                <a16:creationId xmlns:a16="http://schemas.microsoft.com/office/drawing/2014/main" id="{FED81E3D-BFCC-47F4-AF4F-C15E6769F260}"/>
              </a:ext>
            </a:extLst>
          </p:cNvPr>
          <p:cNvSpPr/>
          <p:nvPr/>
        </p:nvSpPr>
        <p:spPr>
          <a:xfrm rot="8100000">
            <a:off x="7971743" y="2788158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3" name="Tår 52">
            <a:extLst>
              <a:ext uri="{FF2B5EF4-FFF2-40B4-BE49-F238E27FC236}">
                <a16:creationId xmlns:a16="http://schemas.microsoft.com/office/drawing/2014/main" id="{14A1B732-A689-4DE0-BB3E-99C97D462193}"/>
              </a:ext>
            </a:extLst>
          </p:cNvPr>
          <p:cNvSpPr/>
          <p:nvPr/>
        </p:nvSpPr>
        <p:spPr>
          <a:xfrm rot="8100000">
            <a:off x="7971743" y="2950261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Tår 53">
            <a:extLst>
              <a:ext uri="{FF2B5EF4-FFF2-40B4-BE49-F238E27FC236}">
                <a16:creationId xmlns:a16="http://schemas.microsoft.com/office/drawing/2014/main" id="{2F3C50C2-ADEE-4570-A37C-026B22EC1706}"/>
              </a:ext>
            </a:extLst>
          </p:cNvPr>
          <p:cNvSpPr/>
          <p:nvPr/>
        </p:nvSpPr>
        <p:spPr>
          <a:xfrm rot="8100000">
            <a:off x="1588463" y="1534501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5" name="Tår 54">
            <a:extLst>
              <a:ext uri="{FF2B5EF4-FFF2-40B4-BE49-F238E27FC236}">
                <a16:creationId xmlns:a16="http://schemas.microsoft.com/office/drawing/2014/main" id="{73FD9947-3614-4121-8DF4-8E4219AD79E8}"/>
              </a:ext>
            </a:extLst>
          </p:cNvPr>
          <p:cNvSpPr/>
          <p:nvPr/>
        </p:nvSpPr>
        <p:spPr>
          <a:xfrm rot="8100000">
            <a:off x="1588466" y="2452917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6" name="Tår 55">
            <a:extLst>
              <a:ext uri="{FF2B5EF4-FFF2-40B4-BE49-F238E27FC236}">
                <a16:creationId xmlns:a16="http://schemas.microsoft.com/office/drawing/2014/main" id="{BD789EB5-21ED-46BF-8377-7A08183EEB77}"/>
              </a:ext>
            </a:extLst>
          </p:cNvPr>
          <p:cNvSpPr/>
          <p:nvPr/>
        </p:nvSpPr>
        <p:spPr>
          <a:xfrm rot="8100000">
            <a:off x="1589097" y="4944485"/>
            <a:ext cx="133360" cy="133360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7" name="Tår 56">
            <a:extLst>
              <a:ext uri="{FF2B5EF4-FFF2-40B4-BE49-F238E27FC236}">
                <a16:creationId xmlns:a16="http://schemas.microsoft.com/office/drawing/2014/main" id="{25587FFE-DEFB-452C-A6B0-638258E93FBB}"/>
              </a:ext>
            </a:extLst>
          </p:cNvPr>
          <p:cNvSpPr/>
          <p:nvPr/>
        </p:nvSpPr>
        <p:spPr>
          <a:xfrm rot="8100000">
            <a:off x="7974341" y="2296291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Tår 57">
            <a:extLst>
              <a:ext uri="{FF2B5EF4-FFF2-40B4-BE49-F238E27FC236}">
                <a16:creationId xmlns:a16="http://schemas.microsoft.com/office/drawing/2014/main" id="{606B5D35-2E36-4DA1-A148-1597DC7067EA}"/>
              </a:ext>
            </a:extLst>
          </p:cNvPr>
          <p:cNvSpPr/>
          <p:nvPr/>
        </p:nvSpPr>
        <p:spPr>
          <a:xfrm rot="8100000">
            <a:off x="7974338" y="3594926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9" name="Tår 58">
            <a:extLst>
              <a:ext uri="{FF2B5EF4-FFF2-40B4-BE49-F238E27FC236}">
                <a16:creationId xmlns:a16="http://schemas.microsoft.com/office/drawing/2014/main" id="{C3EC50DC-9E5C-4636-95E8-41CA83776934}"/>
              </a:ext>
            </a:extLst>
          </p:cNvPr>
          <p:cNvSpPr/>
          <p:nvPr/>
        </p:nvSpPr>
        <p:spPr>
          <a:xfrm rot="8100000">
            <a:off x="7974339" y="3760026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0" name="Tår 59">
            <a:extLst>
              <a:ext uri="{FF2B5EF4-FFF2-40B4-BE49-F238E27FC236}">
                <a16:creationId xmlns:a16="http://schemas.microsoft.com/office/drawing/2014/main" id="{F659DE3E-CAD9-4FE7-9D95-9A18F63CB9F8}"/>
              </a:ext>
            </a:extLst>
          </p:cNvPr>
          <p:cNvSpPr/>
          <p:nvPr/>
        </p:nvSpPr>
        <p:spPr>
          <a:xfrm rot="8100000">
            <a:off x="7974339" y="3925126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1" name="Tår 60">
            <a:extLst>
              <a:ext uri="{FF2B5EF4-FFF2-40B4-BE49-F238E27FC236}">
                <a16:creationId xmlns:a16="http://schemas.microsoft.com/office/drawing/2014/main" id="{A8C6A478-2F92-43AB-80FE-EC21483823C4}"/>
              </a:ext>
            </a:extLst>
          </p:cNvPr>
          <p:cNvSpPr/>
          <p:nvPr/>
        </p:nvSpPr>
        <p:spPr>
          <a:xfrm rot="8100000">
            <a:off x="7974339" y="4090226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2" name="Tår 61">
            <a:extLst>
              <a:ext uri="{FF2B5EF4-FFF2-40B4-BE49-F238E27FC236}">
                <a16:creationId xmlns:a16="http://schemas.microsoft.com/office/drawing/2014/main" id="{A8FEDB04-4EA7-49BC-B8CC-987B49DCF255}"/>
              </a:ext>
            </a:extLst>
          </p:cNvPr>
          <p:cNvSpPr/>
          <p:nvPr/>
        </p:nvSpPr>
        <p:spPr>
          <a:xfrm rot="8100000">
            <a:off x="7974339" y="4255326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3" name="Tår 62">
            <a:extLst>
              <a:ext uri="{FF2B5EF4-FFF2-40B4-BE49-F238E27FC236}">
                <a16:creationId xmlns:a16="http://schemas.microsoft.com/office/drawing/2014/main" id="{73F911AE-DCD3-4E33-9DA5-DFE8EA39BBE8}"/>
              </a:ext>
            </a:extLst>
          </p:cNvPr>
          <p:cNvSpPr/>
          <p:nvPr/>
        </p:nvSpPr>
        <p:spPr>
          <a:xfrm rot="8100000">
            <a:off x="7974339" y="4576000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4" name="Tår 63">
            <a:extLst>
              <a:ext uri="{FF2B5EF4-FFF2-40B4-BE49-F238E27FC236}">
                <a16:creationId xmlns:a16="http://schemas.microsoft.com/office/drawing/2014/main" id="{9CD26312-EF1B-4CA9-A2B4-7B03A7CA3F95}"/>
              </a:ext>
            </a:extLst>
          </p:cNvPr>
          <p:cNvSpPr/>
          <p:nvPr/>
        </p:nvSpPr>
        <p:spPr>
          <a:xfrm rot="8100000">
            <a:off x="1588464" y="1369401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5" name="Tår 64">
            <a:extLst>
              <a:ext uri="{FF2B5EF4-FFF2-40B4-BE49-F238E27FC236}">
                <a16:creationId xmlns:a16="http://schemas.microsoft.com/office/drawing/2014/main" id="{9656A094-4882-49B9-89E5-A2FF18C1C743}"/>
              </a:ext>
            </a:extLst>
          </p:cNvPr>
          <p:cNvSpPr/>
          <p:nvPr/>
        </p:nvSpPr>
        <p:spPr>
          <a:xfrm rot="8100000">
            <a:off x="1588467" y="2114830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6" name="Tår 65">
            <a:extLst>
              <a:ext uri="{FF2B5EF4-FFF2-40B4-BE49-F238E27FC236}">
                <a16:creationId xmlns:a16="http://schemas.microsoft.com/office/drawing/2014/main" id="{26AD480B-9502-4A83-829B-54051016BBCB}"/>
              </a:ext>
            </a:extLst>
          </p:cNvPr>
          <p:cNvSpPr/>
          <p:nvPr/>
        </p:nvSpPr>
        <p:spPr>
          <a:xfrm rot="8100000">
            <a:off x="1588468" y="2279930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7" name="Tår 66">
            <a:extLst>
              <a:ext uri="{FF2B5EF4-FFF2-40B4-BE49-F238E27FC236}">
                <a16:creationId xmlns:a16="http://schemas.microsoft.com/office/drawing/2014/main" id="{3B1E2AB2-9D22-4D8E-A677-A703A7A271C2}"/>
              </a:ext>
            </a:extLst>
          </p:cNvPr>
          <p:cNvSpPr/>
          <p:nvPr/>
        </p:nvSpPr>
        <p:spPr>
          <a:xfrm rot="8100000">
            <a:off x="1594934" y="4071453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8" name="Tår 67">
            <a:extLst>
              <a:ext uri="{FF2B5EF4-FFF2-40B4-BE49-F238E27FC236}">
                <a16:creationId xmlns:a16="http://schemas.microsoft.com/office/drawing/2014/main" id="{9F3F0002-F997-4104-8697-0EA029B11A1D}"/>
              </a:ext>
            </a:extLst>
          </p:cNvPr>
          <p:cNvSpPr/>
          <p:nvPr/>
        </p:nvSpPr>
        <p:spPr>
          <a:xfrm rot="8100000">
            <a:off x="1594935" y="3916465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9" name="Tår 68">
            <a:extLst>
              <a:ext uri="{FF2B5EF4-FFF2-40B4-BE49-F238E27FC236}">
                <a16:creationId xmlns:a16="http://schemas.microsoft.com/office/drawing/2014/main" id="{FBDB5D24-10BA-4217-A4D7-E739ECA2A6A9}"/>
              </a:ext>
            </a:extLst>
          </p:cNvPr>
          <p:cNvSpPr/>
          <p:nvPr/>
        </p:nvSpPr>
        <p:spPr>
          <a:xfrm rot="8100000">
            <a:off x="1588468" y="4756996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0" name="Tår 69">
            <a:extLst>
              <a:ext uri="{FF2B5EF4-FFF2-40B4-BE49-F238E27FC236}">
                <a16:creationId xmlns:a16="http://schemas.microsoft.com/office/drawing/2014/main" id="{B110A135-A852-4769-9843-CF4B5908E480}"/>
              </a:ext>
            </a:extLst>
          </p:cNvPr>
          <p:cNvSpPr/>
          <p:nvPr/>
        </p:nvSpPr>
        <p:spPr>
          <a:xfrm rot="8100000">
            <a:off x="7976626" y="1964120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1" name="Tår 70">
            <a:extLst>
              <a:ext uri="{FF2B5EF4-FFF2-40B4-BE49-F238E27FC236}">
                <a16:creationId xmlns:a16="http://schemas.microsoft.com/office/drawing/2014/main" id="{D42034DA-2A41-4EEE-BFB8-E8E1AB85FD69}"/>
              </a:ext>
            </a:extLst>
          </p:cNvPr>
          <p:cNvSpPr/>
          <p:nvPr/>
        </p:nvSpPr>
        <p:spPr>
          <a:xfrm rot="8100000">
            <a:off x="7976627" y="2132395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2" name="Tår 71">
            <a:extLst>
              <a:ext uri="{FF2B5EF4-FFF2-40B4-BE49-F238E27FC236}">
                <a16:creationId xmlns:a16="http://schemas.microsoft.com/office/drawing/2014/main" id="{034E6720-87AB-4DEE-9406-A6EE09C0608B}"/>
              </a:ext>
            </a:extLst>
          </p:cNvPr>
          <p:cNvSpPr/>
          <p:nvPr/>
        </p:nvSpPr>
        <p:spPr>
          <a:xfrm rot="8100000">
            <a:off x="7976626" y="5042588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3" name="Tår 72">
            <a:extLst>
              <a:ext uri="{FF2B5EF4-FFF2-40B4-BE49-F238E27FC236}">
                <a16:creationId xmlns:a16="http://schemas.microsoft.com/office/drawing/2014/main" id="{BE99C7B4-57B8-45B7-9898-45A08D72C9BB}"/>
              </a:ext>
            </a:extLst>
          </p:cNvPr>
          <p:cNvSpPr/>
          <p:nvPr/>
        </p:nvSpPr>
        <p:spPr>
          <a:xfrm rot="8100000">
            <a:off x="7976627" y="5210863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4" name="Rubrik 6">
            <a:extLst>
              <a:ext uri="{FF2B5EF4-FFF2-40B4-BE49-F238E27FC236}">
                <a16:creationId xmlns:a16="http://schemas.microsoft.com/office/drawing/2014/main" id="{CA77DAE1-EF8B-4DEA-9E7B-FA2A7E30357A}"/>
              </a:ext>
            </a:extLst>
          </p:cNvPr>
          <p:cNvSpPr txBox="1">
            <a:spLocks/>
          </p:cNvSpPr>
          <p:nvPr/>
        </p:nvSpPr>
        <p:spPr>
          <a:xfrm>
            <a:off x="1690629" y="415861"/>
            <a:ext cx="8229600" cy="648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Investeringar i Västernorrland</a:t>
            </a:r>
            <a:endParaRPr lang="sv-SE" dirty="0"/>
          </a:p>
        </p:txBody>
      </p:sp>
      <p:sp>
        <p:nvSpPr>
          <p:cNvPr id="75" name="Tår 74">
            <a:extLst>
              <a:ext uri="{FF2B5EF4-FFF2-40B4-BE49-F238E27FC236}">
                <a16:creationId xmlns:a16="http://schemas.microsoft.com/office/drawing/2014/main" id="{761E3BA2-A18B-483E-8EDF-D7847743DA0E}"/>
              </a:ext>
            </a:extLst>
          </p:cNvPr>
          <p:cNvSpPr/>
          <p:nvPr/>
        </p:nvSpPr>
        <p:spPr>
          <a:xfrm rot="8100000">
            <a:off x="6892166" y="1683177"/>
            <a:ext cx="224750" cy="224750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Tår 75">
            <a:extLst>
              <a:ext uri="{FF2B5EF4-FFF2-40B4-BE49-F238E27FC236}">
                <a16:creationId xmlns:a16="http://schemas.microsoft.com/office/drawing/2014/main" id="{E9269726-C085-44DB-8071-F35E7D05941D}"/>
              </a:ext>
            </a:extLst>
          </p:cNvPr>
          <p:cNvSpPr/>
          <p:nvPr/>
        </p:nvSpPr>
        <p:spPr>
          <a:xfrm rot="8100000">
            <a:off x="7971742" y="1296910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6BC35245-22AC-4BDA-B78F-253737C75F4C}"/>
              </a:ext>
            </a:extLst>
          </p:cNvPr>
          <p:cNvSpPr txBox="1"/>
          <p:nvPr/>
        </p:nvSpPr>
        <p:spPr>
          <a:xfrm>
            <a:off x="1483256" y="5968030"/>
            <a:ext cx="35423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Kartan visar ett urval av investeringar. </a:t>
            </a:r>
            <a:r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</a:rPr>
              <a:t>Senast  uppdaterad </a:t>
            </a:r>
            <a:r>
              <a:rPr lang="sv-S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20240301</a:t>
            </a:r>
          </a:p>
        </p:txBody>
      </p:sp>
      <p:sp>
        <p:nvSpPr>
          <p:cNvPr id="78" name="Tår 77">
            <a:extLst>
              <a:ext uri="{FF2B5EF4-FFF2-40B4-BE49-F238E27FC236}">
                <a16:creationId xmlns:a16="http://schemas.microsoft.com/office/drawing/2014/main" id="{7CDF0AF6-B618-4542-A32C-6CCDF7DB7BC0}"/>
              </a:ext>
            </a:extLst>
          </p:cNvPr>
          <p:cNvSpPr/>
          <p:nvPr/>
        </p:nvSpPr>
        <p:spPr>
          <a:xfrm rot="8100000">
            <a:off x="1590365" y="5209825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9" name="Tår 78">
            <a:extLst>
              <a:ext uri="{FF2B5EF4-FFF2-40B4-BE49-F238E27FC236}">
                <a16:creationId xmlns:a16="http://schemas.microsoft.com/office/drawing/2014/main" id="{3C8FD5F1-5D98-4B33-AF16-FA302438ACCA}"/>
              </a:ext>
            </a:extLst>
          </p:cNvPr>
          <p:cNvSpPr/>
          <p:nvPr/>
        </p:nvSpPr>
        <p:spPr>
          <a:xfrm rot="8100000">
            <a:off x="1593477" y="5382687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0" name="Tår 79">
            <a:extLst>
              <a:ext uri="{FF2B5EF4-FFF2-40B4-BE49-F238E27FC236}">
                <a16:creationId xmlns:a16="http://schemas.microsoft.com/office/drawing/2014/main" id="{4D383737-BFD8-4DB4-A64B-DDDC4FCF0749}"/>
              </a:ext>
            </a:extLst>
          </p:cNvPr>
          <p:cNvSpPr/>
          <p:nvPr/>
        </p:nvSpPr>
        <p:spPr>
          <a:xfrm rot="8100000">
            <a:off x="4199508" y="4736814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1" name="Tår 80">
            <a:extLst>
              <a:ext uri="{FF2B5EF4-FFF2-40B4-BE49-F238E27FC236}">
                <a16:creationId xmlns:a16="http://schemas.microsoft.com/office/drawing/2014/main" id="{AC3EFDAD-8674-4278-AC22-6D5C4A85E025}"/>
              </a:ext>
            </a:extLst>
          </p:cNvPr>
          <p:cNvSpPr/>
          <p:nvPr/>
        </p:nvSpPr>
        <p:spPr>
          <a:xfrm rot="8100000">
            <a:off x="4651907" y="4784096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2" name="Tår 81">
            <a:extLst>
              <a:ext uri="{FF2B5EF4-FFF2-40B4-BE49-F238E27FC236}">
                <a16:creationId xmlns:a16="http://schemas.microsoft.com/office/drawing/2014/main" id="{B381E492-0356-4DEF-AB5F-51A7538CD266}"/>
              </a:ext>
            </a:extLst>
          </p:cNvPr>
          <p:cNvSpPr/>
          <p:nvPr/>
        </p:nvSpPr>
        <p:spPr>
          <a:xfrm rot="8100000">
            <a:off x="3970637" y="4560341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3" name="Tår 82">
            <a:extLst>
              <a:ext uri="{FF2B5EF4-FFF2-40B4-BE49-F238E27FC236}">
                <a16:creationId xmlns:a16="http://schemas.microsoft.com/office/drawing/2014/main" id="{47F921E7-9409-4EEF-9F0F-F9D3AD001698}"/>
              </a:ext>
            </a:extLst>
          </p:cNvPr>
          <p:cNvSpPr/>
          <p:nvPr/>
        </p:nvSpPr>
        <p:spPr>
          <a:xfrm rot="8100000">
            <a:off x="1590209" y="5552194"/>
            <a:ext cx="130293" cy="130293"/>
          </a:xfrm>
          <a:prstGeom prst="teardrop">
            <a:avLst/>
          </a:prstGeom>
          <a:solidFill>
            <a:srgbClr val="4BD9D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4" name="Tår 83">
            <a:extLst>
              <a:ext uri="{FF2B5EF4-FFF2-40B4-BE49-F238E27FC236}">
                <a16:creationId xmlns:a16="http://schemas.microsoft.com/office/drawing/2014/main" id="{451F0467-BBE8-46AA-BF50-E000D970F5E1}"/>
              </a:ext>
            </a:extLst>
          </p:cNvPr>
          <p:cNvSpPr/>
          <p:nvPr/>
        </p:nvSpPr>
        <p:spPr>
          <a:xfrm rot="8100000">
            <a:off x="1583477" y="2619064"/>
            <a:ext cx="130293" cy="130293"/>
          </a:xfrm>
          <a:prstGeom prst="teardrop">
            <a:avLst/>
          </a:prstGeom>
          <a:solidFill>
            <a:srgbClr val="F9B2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5" name="Tår 84">
            <a:extLst>
              <a:ext uri="{FF2B5EF4-FFF2-40B4-BE49-F238E27FC236}">
                <a16:creationId xmlns:a16="http://schemas.microsoft.com/office/drawing/2014/main" id="{4804A6C7-64DF-4229-A388-622DD1517168}"/>
              </a:ext>
            </a:extLst>
          </p:cNvPr>
          <p:cNvSpPr/>
          <p:nvPr/>
        </p:nvSpPr>
        <p:spPr>
          <a:xfrm rot="8100000">
            <a:off x="1583476" y="3440782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6" name="Tår 85">
            <a:extLst>
              <a:ext uri="{FF2B5EF4-FFF2-40B4-BE49-F238E27FC236}">
                <a16:creationId xmlns:a16="http://schemas.microsoft.com/office/drawing/2014/main" id="{CFD09B29-09B7-4D70-8348-8CDE6549F8F2}"/>
              </a:ext>
            </a:extLst>
          </p:cNvPr>
          <p:cNvSpPr/>
          <p:nvPr/>
        </p:nvSpPr>
        <p:spPr>
          <a:xfrm rot="8100000">
            <a:off x="1590210" y="3754966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7" name="Tår 86">
            <a:extLst>
              <a:ext uri="{FF2B5EF4-FFF2-40B4-BE49-F238E27FC236}">
                <a16:creationId xmlns:a16="http://schemas.microsoft.com/office/drawing/2014/main" id="{855395CB-3C49-44AA-904F-712511B61929}"/>
              </a:ext>
            </a:extLst>
          </p:cNvPr>
          <p:cNvSpPr/>
          <p:nvPr/>
        </p:nvSpPr>
        <p:spPr>
          <a:xfrm rot="8100000">
            <a:off x="1588462" y="3593164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8" name="Tår 87">
            <a:extLst>
              <a:ext uri="{FF2B5EF4-FFF2-40B4-BE49-F238E27FC236}">
                <a16:creationId xmlns:a16="http://schemas.microsoft.com/office/drawing/2014/main" id="{6C585FB8-D6E9-41AD-88F5-823531ECC8CC}"/>
              </a:ext>
            </a:extLst>
          </p:cNvPr>
          <p:cNvSpPr/>
          <p:nvPr/>
        </p:nvSpPr>
        <p:spPr>
          <a:xfrm rot="8100000">
            <a:off x="7971743" y="3116506"/>
            <a:ext cx="130293" cy="130293"/>
          </a:xfrm>
          <a:prstGeom prst="teardrop">
            <a:avLst/>
          </a:prstGeom>
          <a:solidFill>
            <a:srgbClr val="00756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9" name="Bildobjekt 88">
            <a:extLst>
              <a:ext uri="{FF2B5EF4-FFF2-40B4-BE49-F238E27FC236}">
                <a16:creationId xmlns:a16="http://schemas.microsoft.com/office/drawing/2014/main" id="{41A07D19-603F-4320-99CF-E9F166F49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664">
            <a:off x="10282974" y="304507"/>
            <a:ext cx="1131247" cy="11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48B7DDF-B803-44DD-BBA5-BBEAF96F1F13}"/>
              </a:ext>
            </a:extLst>
          </p:cNvPr>
          <p:cNvSpPr/>
          <p:nvPr/>
        </p:nvSpPr>
        <p:spPr>
          <a:xfrm>
            <a:off x="475935" y="514810"/>
            <a:ext cx="3904996" cy="5176306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39966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507C754-B656-44AC-AED4-60A4328B858C}"/>
              </a:ext>
            </a:extLst>
          </p:cNvPr>
          <p:cNvSpPr txBox="1"/>
          <p:nvPr/>
        </p:nvSpPr>
        <p:spPr>
          <a:xfrm>
            <a:off x="703828" y="1287673"/>
            <a:ext cx="3753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Hållbar Samhällsomställning</a:t>
            </a: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Dags att trampa nya stigar.</a:t>
            </a:r>
          </a:p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gamla leder bara till platser där vi redan varit.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AE83FD-E240-4B3C-B2AC-DB179080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00" y="514810"/>
            <a:ext cx="5404000" cy="51763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4D14855-4406-4D89-B63C-473DCDA2B22D}"/>
              </a:ext>
            </a:extLst>
          </p:cNvPr>
          <p:cNvSpPr/>
          <p:nvPr/>
        </p:nvSpPr>
        <p:spPr>
          <a:xfrm>
            <a:off x="4532860" y="289657"/>
            <a:ext cx="6706484" cy="562661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339966"/>
              </a:solidFill>
              <a:highlight>
                <a:srgbClr val="FFFF00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7C094A5-2C59-4BD5-B43E-BFF2BC3D1123}"/>
              </a:ext>
            </a:extLst>
          </p:cNvPr>
          <p:cNvSpPr/>
          <p:nvPr/>
        </p:nvSpPr>
        <p:spPr>
          <a:xfrm>
            <a:off x="4684788" y="492298"/>
            <a:ext cx="72171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gröna industrins utveckling i norra Sverige gör att vår region står inför historiska tillväxtmöjligheter.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Rapporter visar att fram till 2030 beräknas det investeras 100-120 miljarder i Västernorrland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2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snabba tillväxten ställer höga krav på kommunerna att snabbt omvandla våra samhällen för att möta en efterlängtad befolkningsökning.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Enligt framtagna rapporter handlar det om 15 000 nya arbetstillfällen och 40 000 nya medborgare till Västernorrland.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Gemensam kraftsamling krävs för att bygga ett hållbart samhälle.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 stödstrukturer behövs för att skapa rätt förutsättningar som bidrar till näringslivets nya/ökade behov.</a:t>
            </a:r>
          </a:p>
        </p:txBody>
      </p:sp>
    </p:spTree>
    <p:extLst>
      <p:ext uri="{BB962C8B-B14F-4D97-AF65-F5344CB8AC3E}">
        <p14:creationId xmlns:p14="http://schemas.microsoft.com/office/powerpoint/2010/main" val="210943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48B7DDF-B803-44DD-BBA5-BBEAF96F1F13}"/>
              </a:ext>
            </a:extLst>
          </p:cNvPr>
          <p:cNvSpPr/>
          <p:nvPr/>
        </p:nvSpPr>
        <p:spPr>
          <a:xfrm>
            <a:off x="475935" y="514810"/>
            <a:ext cx="3904996" cy="5176306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39966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507C754-B656-44AC-AED4-60A4328B858C}"/>
              </a:ext>
            </a:extLst>
          </p:cNvPr>
          <p:cNvSpPr txBox="1"/>
          <p:nvPr/>
        </p:nvSpPr>
        <p:spPr>
          <a:xfrm>
            <a:off x="703828" y="1287673"/>
            <a:ext cx="37530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Hållbar Samhällsomställning</a:t>
            </a: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vi ska göra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AE83FD-E240-4B3C-B2AC-DB179080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00" y="514810"/>
            <a:ext cx="5404000" cy="51763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4D14855-4406-4D89-B63C-473DCDA2B22D}"/>
              </a:ext>
            </a:extLst>
          </p:cNvPr>
          <p:cNvSpPr/>
          <p:nvPr/>
        </p:nvSpPr>
        <p:spPr>
          <a:xfrm>
            <a:off x="4532860" y="289657"/>
            <a:ext cx="6706484" cy="562661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339966"/>
              </a:solidFill>
              <a:highlight>
                <a:srgbClr val="FFFF00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7C094A5-2C59-4BD5-B43E-BFF2BC3D1123}"/>
              </a:ext>
            </a:extLst>
          </p:cNvPr>
          <p:cNvSpPr/>
          <p:nvPr/>
        </p:nvSpPr>
        <p:spPr>
          <a:xfrm>
            <a:off x="4684788" y="691789"/>
            <a:ext cx="72171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Skapa smarta arbetssätt och samverkansstrukturer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2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Omvärldsbevaka, lära av de som gått före och dela kunskaper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2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Stärka Västernorrland i ett nationellt och internationellt perspektiv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2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Påverka EUs och våra nationella beslutsfattare att se och stötta oss i vår samhällsomställning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sv-SE" sz="12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Koordinera vår samverkan och skapa samsyn med norra Sverige, våra regionala kompletterande projekt och med näringslivsaktörerna</a:t>
            </a:r>
          </a:p>
        </p:txBody>
      </p:sp>
    </p:spTree>
    <p:extLst>
      <p:ext uri="{BB962C8B-B14F-4D97-AF65-F5344CB8AC3E}">
        <p14:creationId xmlns:p14="http://schemas.microsoft.com/office/powerpoint/2010/main" val="32860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AAE83FD-E240-4B3C-B2AC-DB179080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00" y="514810"/>
            <a:ext cx="5404000" cy="51763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4D14855-4406-4D89-B63C-473DCDA2B22D}"/>
              </a:ext>
            </a:extLst>
          </p:cNvPr>
          <p:cNvSpPr/>
          <p:nvPr/>
        </p:nvSpPr>
        <p:spPr>
          <a:xfrm>
            <a:off x="4457829" y="514810"/>
            <a:ext cx="6706484" cy="562661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339966"/>
              </a:solidFill>
              <a:highlight>
                <a:srgbClr val="FFFF00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7C094A5-2C59-4BD5-B43E-BFF2BC3D1123}"/>
              </a:ext>
            </a:extLst>
          </p:cNvPr>
          <p:cNvSpPr/>
          <p:nvPr/>
        </p:nvSpPr>
        <p:spPr>
          <a:xfrm>
            <a:off x="4900613" y="1246416"/>
            <a:ext cx="6981146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8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Skapa förutsättningarna för morgondagens hållbara Västernorrland.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85DD281-675E-470D-B27E-A0A13C65EEA8}"/>
              </a:ext>
            </a:extLst>
          </p:cNvPr>
          <p:cNvSpPr/>
          <p:nvPr/>
        </p:nvSpPr>
        <p:spPr>
          <a:xfrm>
            <a:off x="475935" y="514810"/>
            <a:ext cx="3904996" cy="5176306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39966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BAC0A81-CB30-4F5A-927A-628741205D61}"/>
              </a:ext>
            </a:extLst>
          </p:cNvPr>
          <p:cNvSpPr txBox="1"/>
          <p:nvPr/>
        </p:nvSpPr>
        <p:spPr>
          <a:xfrm>
            <a:off x="703828" y="1287673"/>
            <a:ext cx="37530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Hållbar Samhällsomställning</a:t>
            </a: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B0E985-A15F-4CCB-8F38-79C96E0C4AA8}"/>
              </a:ext>
            </a:extLst>
          </p:cNvPr>
          <p:cNvSpPr/>
          <p:nvPr/>
        </p:nvSpPr>
        <p:spPr>
          <a:xfrm>
            <a:off x="4900613" y="3150033"/>
            <a:ext cx="6981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2000" b="1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Primär målgrupp </a:t>
            </a: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Offentliga organisationer</a:t>
            </a:r>
          </a:p>
          <a:p>
            <a:pPr algn="l"/>
            <a:endParaRPr lang="sv-SE" sz="20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000" b="1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Sekundär målgrupp </a:t>
            </a:r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Företagsfrämjare och SME-företag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1C1BFDD-0897-4DC8-B599-18923CE1C52E}"/>
              </a:ext>
            </a:extLst>
          </p:cNvPr>
          <p:cNvSpPr/>
          <p:nvPr/>
        </p:nvSpPr>
        <p:spPr>
          <a:xfrm>
            <a:off x="4900613" y="4675486"/>
            <a:ext cx="698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Effekten vi vill se är att användaren får stöd av de implementerade stödstrukturerna</a:t>
            </a:r>
          </a:p>
        </p:txBody>
      </p:sp>
    </p:spTree>
    <p:extLst>
      <p:ext uri="{BB962C8B-B14F-4D97-AF65-F5344CB8AC3E}">
        <p14:creationId xmlns:p14="http://schemas.microsoft.com/office/powerpoint/2010/main" val="26706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48B7DDF-B803-44DD-BBA5-BBEAF96F1F13}"/>
              </a:ext>
            </a:extLst>
          </p:cNvPr>
          <p:cNvSpPr/>
          <p:nvPr/>
        </p:nvSpPr>
        <p:spPr>
          <a:xfrm>
            <a:off x="475935" y="514810"/>
            <a:ext cx="3904996" cy="5176306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39966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507C754-B656-44AC-AED4-60A4328B858C}"/>
              </a:ext>
            </a:extLst>
          </p:cNvPr>
          <p:cNvSpPr txBox="1"/>
          <p:nvPr/>
        </p:nvSpPr>
        <p:spPr>
          <a:xfrm>
            <a:off x="703828" y="1287673"/>
            <a:ext cx="37530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Hållbar Samhällsomställning</a:t>
            </a: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Fyra arbetspaket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AE83FD-E240-4B3C-B2AC-DB179080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00" y="514810"/>
            <a:ext cx="5404000" cy="51763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4D14855-4406-4D89-B63C-473DCDA2B22D}"/>
              </a:ext>
            </a:extLst>
          </p:cNvPr>
          <p:cNvSpPr/>
          <p:nvPr/>
        </p:nvSpPr>
        <p:spPr>
          <a:xfrm>
            <a:off x="4418560" y="289657"/>
            <a:ext cx="6706484" cy="562661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339966"/>
              </a:solidFill>
              <a:highlight>
                <a:srgbClr val="FFFF00"/>
              </a:highlight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7C094A5-2C59-4BD5-B43E-BFF2BC3D1123}"/>
              </a:ext>
            </a:extLst>
          </p:cNvPr>
          <p:cNvSpPr/>
          <p:nvPr/>
        </p:nvSpPr>
        <p:spPr>
          <a:xfrm>
            <a:off x="5180973" y="9417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Stödstruktur för fysiska förutsättningar för den hållbara omställningen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5692830-7949-440D-BBB4-C714DCAE4990}"/>
              </a:ext>
            </a:extLst>
          </p:cNvPr>
          <p:cNvSpPr/>
          <p:nvPr/>
        </p:nvSpPr>
        <p:spPr>
          <a:xfrm>
            <a:off x="5180973" y="2070858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Samverkan i den hållbara omställningen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47B4357-D7DA-4B6C-AE90-DBD1063426AA}"/>
              </a:ext>
            </a:extLst>
          </p:cNvPr>
          <p:cNvSpPr/>
          <p:nvPr/>
        </p:nvSpPr>
        <p:spPr>
          <a:xfrm>
            <a:off x="5180973" y="30939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Påverkansarbete för hållbar omställning av Västernorrland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E355DE2-2C28-4515-91AD-995C9A0CB364}"/>
              </a:ext>
            </a:extLst>
          </p:cNvPr>
          <p:cNvSpPr/>
          <p:nvPr/>
        </p:nvSpPr>
        <p:spPr>
          <a:xfrm>
            <a:off x="5180973" y="428892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Projektledning och samordning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778E5F-9C99-49E8-84C0-EFA6CD1C380A}"/>
              </a:ext>
            </a:extLst>
          </p:cNvPr>
          <p:cNvSpPr txBox="1"/>
          <p:nvPr/>
        </p:nvSpPr>
        <p:spPr>
          <a:xfrm>
            <a:off x="4608432" y="789316"/>
            <a:ext cx="635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>
                <a:solidFill>
                  <a:schemeClr val="accent6">
                    <a:lumMod val="75000"/>
                    <a:alpha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0D94BB1-00F6-4A1F-8ED9-A9F5D37AFF12}"/>
              </a:ext>
            </a:extLst>
          </p:cNvPr>
          <p:cNvSpPr txBox="1"/>
          <p:nvPr/>
        </p:nvSpPr>
        <p:spPr>
          <a:xfrm>
            <a:off x="4608432" y="1777242"/>
            <a:ext cx="635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>
                <a:solidFill>
                  <a:schemeClr val="accent6">
                    <a:lumMod val="75000"/>
                    <a:alpha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45CCD1E-9B3A-4391-95A2-39180419F0C8}"/>
              </a:ext>
            </a:extLst>
          </p:cNvPr>
          <p:cNvSpPr txBox="1"/>
          <p:nvPr/>
        </p:nvSpPr>
        <p:spPr>
          <a:xfrm>
            <a:off x="4608432" y="2977726"/>
            <a:ext cx="635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>
                <a:solidFill>
                  <a:schemeClr val="accent6">
                    <a:lumMod val="75000"/>
                    <a:alpha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2A9E182-0561-4452-AAEC-F2370BF30950}"/>
              </a:ext>
            </a:extLst>
          </p:cNvPr>
          <p:cNvSpPr txBox="1"/>
          <p:nvPr/>
        </p:nvSpPr>
        <p:spPr>
          <a:xfrm>
            <a:off x="4608432" y="3989716"/>
            <a:ext cx="635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>
                <a:solidFill>
                  <a:schemeClr val="accent6">
                    <a:lumMod val="75000"/>
                    <a:alpha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446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383D0D5-D2AD-4735-8954-2DF5DD0B4223}"/>
              </a:ext>
            </a:extLst>
          </p:cNvPr>
          <p:cNvSpPr/>
          <p:nvPr/>
        </p:nvSpPr>
        <p:spPr>
          <a:xfrm>
            <a:off x="475934" y="514810"/>
            <a:ext cx="11326859" cy="1323439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39966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C8AB57F-DE85-4DA0-9917-5FA79605933E}"/>
              </a:ext>
            </a:extLst>
          </p:cNvPr>
          <p:cNvSpPr txBox="1"/>
          <p:nvPr/>
        </p:nvSpPr>
        <p:spPr>
          <a:xfrm>
            <a:off x="731964" y="730253"/>
            <a:ext cx="8810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Hållbar Samhällsomställning, HSO</a:t>
            </a:r>
          </a:p>
          <a:p>
            <a:r>
              <a:rPr lang="sv-SE" sz="20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AACFE9-BF1D-4EC7-B595-686BF56C3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816852"/>
              </p:ext>
            </p:extLst>
          </p:nvPr>
        </p:nvGraphicFramePr>
        <p:xfrm>
          <a:off x="1467939" y="1508135"/>
          <a:ext cx="9992097" cy="449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941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AAE83FD-E240-4B3C-B2AC-DB179080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00" y="514810"/>
            <a:ext cx="5404000" cy="51763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4D14855-4406-4D89-B63C-473DCDA2B22D}"/>
              </a:ext>
            </a:extLst>
          </p:cNvPr>
          <p:cNvSpPr/>
          <p:nvPr/>
        </p:nvSpPr>
        <p:spPr>
          <a:xfrm>
            <a:off x="4457829" y="514810"/>
            <a:ext cx="6706484" cy="562661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339966"/>
              </a:solidFill>
              <a:highlight>
                <a:srgbClr val="FFFF00"/>
              </a:highlight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85DD281-675E-470D-B27E-A0A13C65EEA8}"/>
              </a:ext>
            </a:extLst>
          </p:cNvPr>
          <p:cNvSpPr/>
          <p:nvPr/>
        </p:nvSpPr>
        <p:spPr>
          <a:xfrm>
            <a:off x="475935" y="514810"/>
            <a:ext cx="3904996" cy="5176306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339966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BAC0A81-CB30-4F5A-927A-628741205D61}"/>
              </a:ext>
            </a:extLst>
          </p:cNvPr>
          <p:cNvSpPr txBox="1"/>
          <p:nvPr/>
        </p:nvSpPr>
        <p:spPr>
          <a:xfrm>
            <a:off x="703828" y="1287673"/>
            <a:ext cx="37530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Hållbar Samhällsomställning</a:t>
            </a:r>
          </a:p>
          <a:p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Projektkontor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B0E985-A15F-4CCB-8F38-79C96E0C4AA8}"/>
              </a:ext>
            </a:extLst>
          </p:cNvPr>
          <p:cNvSpPr/>
          <p:nvPr/>
        </p:nvSpPr>
        <p:spPr>
          <a:xfrm>
            <a:off x="4734919" y="1207982"/>
            <a:ext cx="6981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2400" b="1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Huvudprojektledare	</a:t>
            </a:r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Annelie Axelsson</a:t>
            </a:r>
          </a:p>
          <a:p>
            <a:pPr algn="l"/>
            <a:endParaRPr lang="sv-SE" sz="2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400" b="1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Kommunikatör		</a:t>
            </a:r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Rönnberg</a:t>
            </a:r>
          </a:p>
          <a:p>
            <a:pPr algn="l"/>
            <a:endParaRPr lang="sv-SE" sz="2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400" b="1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Administratör</a:t>
            </a:r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TBD</a:t>
            </a:r>
          </a:p>
          <a:p>
            <a:pPr algn="l"/>
            <a:endParaRPr lang="sv-SE" sz="2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400" b="1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2024-01-01</a:t>
            </a:r>
          </a:p>
          <a:p>
            <a:pPr algn="l"/>
            <a:endParaRPr lang="sv-SE" sz="2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400" b="1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Projekttid</a:t>
            </a:r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 år</a:t>
            </a:r>
          </a:p>
          <a:p>
            <a:pPr algn="l"/>
            <a:endParaRPr lang="sv-SE" sz="2400" dirty="0">
              <a:solidFill>
                <a:srgbClr val="245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400" b="1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Omslutning</a:t>
            </a:r>
            <a:r>
              <a:rPr lang="sv-SE" sz="2400" dirty="0">
                <a:solidFill>
                  <a:srgbClr val="245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31,6 miljoner SEK</a:t>
            </a:r>
          </a:p>
        </p:txBody>
      </p:sp>
    </p:spTree>
    <p:extLst>
      <p:ext uri="{BB962C8B-B14F-4D97-AF65-F5344CB8AC3E}">
        <p14:creationId xmlns:p14="http://schemas.microsoft.com/office/powerpoint/2010/main" val="404711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O Presentationsmall  2024" id="{0BE0B78B-5081-4D7F-A65E-C7FB3103667A}" vid="{2F6D8EB7-7DE8-48A5-9FF7-21E84EBE1A8F}"/>
    </a:ext>
  </a:extLst>
</a:theme>
</file>

<file path=ppt/theme/theme2.xml><?xml version="1.0" encoding="utf-8"?>
<a:theme xmlns:a="http://schemas.openxmlformats.org/drawingml/2006/main" name="H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O Presentationsmall  2024" id="{0BE0B78B-5081-4D7F-A65E-C7FB3103667A}" vid="{FC5798C7-BDB0-4FA9-AFBD-7C1E8EFB0815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O Presentationsmall  2024" id="{0BE0B78B-5081-4D7F-A65E-C7FB3103667A}" vid="{386066B3-F4C7-48FF-B559-9C1F9E774AD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77F605A34A5B4F96211644F0EC7E08" ma:contentTypeVersion="3" ma:contentTypeDescription="Skapa ett nytt dokument." ma:contentTypeScope="" ma:versionID="af6b7d84b2fcc48aa1afd124b65f0e94">
  <xsd:schema xmlns:xsd="http://www.w3.org/2001/XMLSchema" xmlns:xs="http://www.w3.org/2001/XMLSchema" xmlns:p="http://schemas.microsoft.com/office/2006/metadata/properties" xmlns:ns2="af1a0537-ccd6-45f6-becb-91f9cbe5b29b" targetNamespace="http://schemas.microsoft.com/office/2006/metadata/properties" ma:root="true" ma:fieldsID="e9479ef78812943f0eff5529a5c88428" ns2:_="">
    <xsd:import namespace="af1a0537-ccd6-45f6-becb-91f9cbe5b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a0537-ccd6-45f6-becb-91f9cbe5b2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4B166-0BA6-4A00-8218-EBDC2404B2EE}">
  <ds:schemaRefs>
    <ds:schemaRef ds:uri="af1a0537-ccd6-45f6-becb-91f9cbe5b29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770B85-77F7-4D68-AAF5-F8A24EB1B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a0537-ccd6-45f6-becb-91f9cbe5b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BD896F-1A54-45A6-986E-82F1DCAE3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HSO Presentationsmall  2024</Template>
  <TotalTime>266</TotalTime>
  <Words>640</Words>
  <Application>Microsoft Office PowerPoint</Application>
  <PresentationFormat>Bredbild</PresentationFormat>
  <Paragraphs>159</Paragraphs>
  <Slides>10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Webdings</vt:lpstr>
      <vt:lpstr>Office-tema</vt:lpstr>
      <vt:lpstr>HSO</vt:lpstr>
      <vt:lpstr>1_Anpassad formgivning</vt:lpstr>
      <vt:lpstr>AGENDA 09:00 Välkommen 09:30 Uppstart- Maria Lidgren och Uno Jonsson 09:45 Projektbeskrivning HSO- Cecilia Onselius  10:05 Projekt SAM- Björn Wigge 10:15 Bensträckare och Kaffe 10:30 Goda Exempel- Maja Nordmark 10:45 Hattar- Maja Nordmark 11:50 Avslutning- Uno Jonsson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AGENDA 09:00 Välkommen 09:30 Uppstart- Maria Lidgren och Uno Jonsson 09:45 Projektbeskrivning HSO- Cecilia Onselius  10:05 Projekt SAM- Björn Wigge 10:15 Bensträckare och Kaffe 10:30 Goda Exempel- Maja Nordmark 10:45 Hattar- Maja Nordmark 11:50 Avslutning- Uno Jonsson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09:00 Välkommen 09:30 Uppstart- Maria Lidgren och Uno Jonsson 09:45 Projektbeskrivning HSO- Cecilia Onselius  10:05 Projekt SAM- Björn Wigge 10:15 Bensträckare och Kaffe 10:30 Goda Exempel- Maja Nordmark 10:45 Hattar- Maja Nordmark 11:50 Avslutning- Uno Jonsson</dc:title>
  <dc:creator>Maria Rönnberg</dc:creator>
  <cp:lastModifiedBy>Maria Rönnberg</cp:lastModifiedBy>
  <cp:revision>8</cp:revision>
  <cp:lastPrinted>2024-01-10T07:48:15Z</cp:lastPrinted>
  <dcterms:created xsi:type="dcterms:W3CDTF">2024-03-12T10:39:38Z</dcterms:created>
  <dcterms:modified xsi:type="dcterms:W3CDTF">2024-04-23T09:49:56Z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0x0101006B77F605A34A5B4F96211644F0EC7E08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